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325" r:id="rId5"/>
    <p:sldId id="317" r:id="rId6"/>
    <p:sldId id="299" r:id="rId7"/>
    <p:sldId id="316" r:id="rId8"/>
    <p:sldId id="300" r:id="rId9"/>
    <p:sldId id="303" r:id="rId10"/>
    <p:sldId id="302" r:id="rId11"/>
    <p:sldId id="32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 Batlle" initials="" lastIdx="2" clrIdx="0"/>
  <p:cmAuthor id="2" name="Pau Batlle" initials="PB" lastIdx="1" clrIdx="1">
    <p:extLst>
      <p:ext uri="{19B8F6BF-5375-455C-9EA6-DF929625EA0E}">
        <p15:presenceInfo xmlns:p15="http://schemas.microsoft.com/office/powerpoint/2012/main" xmlns="" userId="78acc346831514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  <a:srgbClr val="004821"/>
    <a:srgbClr val="0B3245"/>
    <a:srgbClr val="002E15"/>
    <a:srgbClr val="FFCC00"/>
    <a:srgbClr val="FFFF00"/>
    <a:srgbClr val="CC3300"/>
    <a:srgbClr val="ECE9E0"/>
    <a:srgbClr val="FF9900"/>
    <a:srgbClr val="006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>
      <p:cViewPr varScale="1">
        <p:scale>
          <a:sx n="78" d="100"/>
          <a:sy n="78" d="100"/>
        </p:scale>
        <p:origin x="-318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8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6F766-82B7-450A-A4E3-C84133854A37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3526406874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9AD3A-6EEC-40E0-A253-087409423D3F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211849260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D7CC-3DEA-4BEE-BD7C-A7ECD2834208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161631274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5A3B0-8623-40B7-B295-B61A3DFF90BD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228631281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5C119-219E-45B4-BF0E-2CC932B451DD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393249393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C3165-83A3-43F7-9DF4-D38ECF1A3560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141811307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60443-2FFD-45AF-9E44-3477DDDBDD3C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673995390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FE7C4-7906-4A3D-9043-FD5E3A34C060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269105897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E973D-B756-4B8C-BDFD-6EE9BB235C41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3612223836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CD1A6-FEA3-4DAB-9301-D47210300062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359121914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EF106-0716-4E84-8E13-8F8CFE4C01C6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180925892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403451-F1B6-49B5-861C-3A8A986EA63C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xmlns="" val="10232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media" Target="../media/media3.m4a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microsoft.com/office/2007/relationships/media" Target="../media/media4.m4a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microsoft.com/office/2007/relationships/media" Target="../media/media7.m4a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A4E1F1C4-E2A5-4071-B69F-736F0E1E72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1" y="0"/>
            <a:ext cx="3806929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9600" dirty="0">
                <a:solidFill>
                  <a:schemeClr val="bg1"/>
                </a:solidFill>
                <a:latin typeface="Arial Black" panose="020B0A04020102020204" pitchFamily="34" charset="0"/>
              </a:rPr>
              <a:t>Mobilitat</a:t>
            </a:r>
            <a:r>
              <a:rPr lang="ca-ES" altLang="ca-ES" sz="20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ca-ES" altLang="ca-ES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ca-ES" altLang="ca-ES" sz="2000" dirty="0">
                <a:solidFill>
                  <a:schemeClr val="bg1"/>
                </a:solidFill>
                <a:latin typeface="Arial Black" panose="020B0A04020102020204" pitchFamily="34" charset="0"/>
              </a:rPr>
              <a:t>Pla Territorial Penedès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1EAEA45-AB90-4758-BBD2-B7D1497FED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0096" y="166328"/>
            <a:ext cx="505958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50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xmlns="" id="{36928D80-9B47-42B1-9EDF-5BC74F8A8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1357" y="188640"/>
            <a:ext cx="5502079" cy="6445152"/>
          </a:xfrm>
          <a:prstGeom prst="rect">
            <a:avLst/>
          </a:prstGeom>
        </p:spPr>
      </p:pic>
      <p:pic>
        <p:nvPicPr>
          <p:cNvPr id="12" name="Imagen 11" descr="Imagen que contiene Gráfico&#10;&#10;Descripción generada automáticamente">
            <a:extLst>
              <a:ext uri="{FF2B5EF4-FFF2-40B4-BE49-F238E27FC236}">
                <a16:creationId xmlns:a16="http://schemas.microsoft.com/office/drawing/2014/main" xmlns="" id="{236E0B60-3AAD-48A7-BD80-FA0C6D39F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79976" y="188640"/>
            <a:ext cx="2937489" cy="280831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1868E2D-85D9-4006-AFE0-704ED717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36" y="1772816"/>
            <a:ext cx="6440859" cy="571006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Agroalimentària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a-ES" altLang="ca-E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Penedès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a-ES" altLang="ca-E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R.A.P.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ca-ES" altLang="ca-ES" sz="4000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604020202020204" pitchFamily="34" charset="0"/>
            </a:endParaRPr>
          </a:p>
        </p:txBody>
      </p:sp>
      <p:pic>
        <p:nvPicPr>
          <p:cNvPr id="9" name="I02">
            <a:hlinkClick r:id="" action="ppaction://media"/>
            <a:extLst>
              <a:ext uri="{FF2B5EF4-FFF2-40B4-BE49-F238E27FC236}">
                <a16:creationId xmlns:a16="http://schemas.microsoft.com/office/drawing/2014/main" xmlns="" id="{AE0A5641-7464-42D6-8B6F-151B785891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07368" y="7029400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50EC93A7-8A20-46D6-8C47-1C5E2CC950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128" b="91738" l="1361" r="95465">
                        <a14:foregroundMark x1="34921" y1="21652" x2="34921" y2="21652"/>
                        <a14:foregroundMark x1="52381" y1="7692" x2="52381" y2="7692"/>
                        <a14:foregroundMark x1="15193" y1="8832" x2="15193" y2="8832"/>
                        <a14:foregroundMark x1="18141" y1="27920" x2="18141" y2="27920"/>
                        <a14:foregroundMark x1="17007" y1="55271" x2="17007" y2="55271"/>
                        <a14:foregroundMark x1="38322" y1="64672" x2="38322" y2="64672"/>
                        <a14:foregroundMark x1="50794" y1="60114" x2="50794" y2="60114"/>
                        <a14:foregroundMark x1="66667" y1="55840" x2="66667" y2="55840"/>
                        <a14:foregroundMark x1="77098" y1="55271" x2="77098" y2="55271"/>
                        <a14:foregroundMark x1="79138" y1="51852" x2="79138" y2="51852"/>
                        <a14:foregroundMark x1="90476" y1="41595" x2="90476" y2="41595"/>
                        <a14:foregroundMark x1="62585" y1="19373" x2="62585" y2="19373"/>
                        <a14:foregroundMark x1="48073" y1="5413" x2="48073" y2="5413"/>
                        <a14:foregroundMark x1="89569" y1="56410" x2="89569" y2="56410"/>
                        <a14:foregroundMark x1="5442" y1="55271" x2="5442" y2="55271"/>
                        <a14:foregroundMark x1="94558" y1="36182" x2="94558" y2="36182"/>
                        <a14:foregroundMark x1="93424" y1="43590" x2="93424" y2="43590"/>
                        <a14:foregroundMark x1="91837" y1="90313" x2="91837" y2="90313"/>
                        <a14:foregroundMark x1="22902" y1="44729" x2="22902" y2="44729"/>
                        <a14:foregroundMark x1="21542" y1="45584" x2="21542" y2="45584"/>
                        <a14:foregroundMark x1="22449" y1="90598" x2="22449" y2="90598"/>
                        <a14:foregroundMark x1="12698" y1="91168" x2="12698" y2="91168"/>
                        <a14:foregroundMark x1="4989" y1="85185" x2="4989" y2="85185"/>
                        <a14:foregroundMark x1="19501" y1="89744" x2="19501" y2="89744"/>
                        <a14:foregroundMark x1="33107" y1="88604" x2="33107" y2="88604"/>
                        <a14:foregroundMark x1="41497" y1="85185" x2="41497" y2="85185"/>
                        <a14:foregroundMark x1="56009" y1="85470" x2="56009" y2="85470"/>
                        <a14:foregroundMark x1="65533" y1="85470" x2="65533" y2="85470"/>
                        <a14:foregroundMark x1="51020" y1="86040" x2="51020" y2="86040"/>
                        <a14:foregroundMark x1="72562" y1="85470" x2="72562" y2="85470"/>
                        <a14:foregroundMark x1="76190" y1="91738" x2="76190" y2="91738"/>
                        <a14:foregroundMark x1="82993" y1="85470" x2="82993" y2="85470"/>
                        <a14:foregroundMark x1="95692" y1="86040" x2="95692" y2="86040"/>
                        <a14:foregroundMark x1="1361" y1="91738" x2="1361" y2="91738"/>
                        <a14:backgroundMark x1="28118" y1="3989" x2="28118" y2="3989"/>
                        <a14:backgroundMark x1="68027" y1="5983" x2="68027" y2="5983"/>
                        <a14:backgroundMark x1="70975" y1="69516" x2="70975" y2="69516"/>
                        <a14:backgroundMark x1="49206" y1="87464" x2="49206" y2="87464"/>
                        <a14:backgroundMark x1="33787" y1="87464" x2="33787" y2="87464"/>
                        <a14:backgroundMark x1="65079" y1="87749" x2="65079" y2="87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1984" y="5661248"/>
            <a:ext cx="1224136" cy="972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8965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64700">
        <p:zoom/>
      </p:transition>
    </mc:Choice>
    <mc:Fallback>
      <p:transition advClick="0" advTm="647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 xmlns="">
        <p14:playEvt time="1528" objId="9"/>
        <p14:stopEvt time="66305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Marcador de contenido 8" descr="Mapa&#10;&#10;Descripción generada automáticamente">
            <a:extLst>
              <a:ext uri="{FF2B5EF4-FFF2-40B4-BE49-F238E27FC236}">
                <a16:creationId xmlns:a16="http://schemas.microsoft.com/office/drawing/2014/main" xmlns="" id="{88E83367-D38D-4818-94DD-19BF2EB90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376" y="260648"/>
            <a:ext cx="6480720" cy="6336704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F1EC677-11FB-48A0-A89D-F54538C9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405" y="332656"/>
            <a:ext cx="5067128" cy="3888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marc de referència econòmic del sistema metropolità: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ca-ES" altLang="ca-E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Megaregions</a:t>
            </a:r>
          </a:p>
        </p:txBody>
      </p:sp>
      <p:pic>
        <p:nvPicPr>
          <p:cNvPr id="5" name="I03">
            <a:hlinkClick r:id="" action="ppaction://media"/>
            <a:extLst>
              <a:ext uri="{FF2B5EF4-FFF2-40B4-BE49-F238E27FC236}">
                <a16:creationId xmlns:a16="http://schemas.microsoft.com/office/drawing/2014/main" xmlns="" id="{C054ED4E-9985-4502-B650-64ACD85E43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>
                  <p14:trim st="20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01452" y="7029400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9FC0AED2-05EB-45C4-B6FF-7AAA6DFE9F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128" b="91738" l="1193" r="95465">
                        <a14:foregroundMark x1="34845" y1="21652" x2="34845" y2="21652"/>
                        <a14:foregroundMark x1="52267" y1="7692" x2="52267" y2="7692"/>
                        <a14:foregroundMark x1="15274" y1="8832" x2="15274" y2="8832"/>
                        <a14:foregroundMark x1="18138" y1="27920" x2="18138" y2="27920"/>
                        <a14:foregroundMark x1="16945" y1="55271" x2="16945" y2="55271"/>
                        <a14:foregroundMark x1="38186" y1="64672" x2="38186" y2="64672"/>
                        <a14:foregroundMark x1="50835" y1="60114" x2="50835" y2="60114"/>
                        <a14:foregroundMark x1="66587" y1="55840" x2="66587" y2="55840"/>
                        <a14:foregroundMark x1="77088" y1="55271" x2="77088" y2="55271"/>
                        <a14:foregroundMark x1="79236" y1="51852" x2="79236" y2="51852"/>
                        <a14:foregroundMark x1="90453" y1="41595" x2="90453" y2="41595"/>
                        <a14:foregroundMark x1="62530" y1="19373" x2="62530" y2="19373"/>
                        <a14:foregroundMark x1="47971" y1="5413" x2="47971" y2="5413"/>
                        <a14:foregroundMark x1="89737" y1="56410" x2="89737" y2="56410"/>
                        <a14:foregroundMark x1="5489" y1="55271" x2="5489" y2="55271"/>
                        <a14:foregroundMark x1="94511" y1="36182" x2="94511" y2="36182"/>
                        <a14:foregroundMark x1="93317" y1="43590" x2="93317" y2="43590"/>
                        <a14:foregroundMark x1="91885" y1="90313" x2="91885" y2="90313"/>
                        <a14:foregroundMark x1="22912" y1="44729" x2="22912" y2="44729"/>
                        <a14:foregroundMark x1="21480" y1="45584" x2="21480" y2="45584"/>
                        <a14:foregroundMark x1="22434" y1="90598" x2="22434" y2="90598"/>
                        <a14:foregroundMark x1="12649" y1="91168" x2="12649" y2="91168"/>
                        <a14:foregroundMark x1="5012" y1="85185" x2="5012" y2="85185"/>
                        <a14:foregroundMark x1="19332" y1="89744" x2="19332" y2="89744"/>
                        <a14:foregroundMark x1="33174" y1="88604" x2="33174" y2="88604"/>
                        <a14:foregroundMark x1="41527" y1="85185" x2="41527" y2="85185"/>
                        <a14:foregroundMark x1="56086" y1="85470" x2="56086" y2="85470"/>
                        <a14:foregroundMark x1="65394" y1="85470" x2="65394" y2="85470"/>
                        <a14:foregroundMark x1="50835" y1="86040" x2="50835" y2="86040"/>
                        <a14:foregroundMark x1="72554" y1="85470" x2="72554" y2="85470"/>
                        <a14:foregroundMark x1="76134" y1="91738" x2="76134" y2="91738"/>
                        <a14:foregroundMark x1="83055" y1="85470" x2="83055" y2="85470"/>
                        <a14:foregroundMark x1="95704" y1="86040" x2="95704" y2="86040"/>
                        <a14:foregroundMark x1="1432" y1="91738" x2="1432" y2="91738"/>
                        <a14:backgroundMark x1="28162" y1="3989" x2="28162" y2="3989"/>
                        <a14:backgroundMark x1="68019" y1="5983" x2="68019" y2="5983"/>
                        <a14:backgroundMark x1="71122" y1="69516" x2="71122" y2="69516"/>
                        <a14:backgroundMark x1="49165" y1="87464" x2="49165" y2="87464"/>
                        <a14:backgroundMark x1="33652" y1="87464" x2="33652" y2="87464"/>
                        <a14:backgroundMark x1="64916" y1="87749" x2="64916" y2="87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93405" y="5624808"/>
            <a:ext cx="1162835" cy="9725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384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8" objId="5"/>
        <p14:stopEvt time="40259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F1EC677-11FB-48A0-A89D-F54538C9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-99392"/>
            <a:ext cx="7104112" cy="44644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Penedès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corredor de pas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 metropolità</a:t>
            </a: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xmlns="" id="{26F7F478-2FBB-485D-90E5-71696BF8C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1344" y="77772"/>
            <a:ext cx="5544616" cy="6591588"/>
          </a:xfrm>
          <a:prstGeom prst="rect">
            <a:avLst/>
          </a:prstGeom>
        </p:spPr>
      </p:pic>
      <p:pic>
        <p:nvPicPr>
          <p:cNvPr id="6" name="I04">
            <a:hlinkClick r:id="" action="ppaction://media"/>
            <a:extLst>
              <a:ext uri="{FF2B5EF4-FFF2-40B4-BE49-F238E27FC236}">
                <a16:creationId xmlns:a16="http://schemas.microsoft.com/office/drawing/2014/main" xmlns="" id="{4E4F7A85-27AC-4F4B-81C7-E88B2F905B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7368" y="7029400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56BF240-060E-4F54-8544-FC0DCE83AE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128" b="91738" l="1439" r="95204">
                        <a14:foregroundMark x1="34772" y1="21652" x2="34772" y2="21652"/>
                        <a14:foregroundMark x1="52278" y1="7692" x2="52278" y2="7692"/>
                        <a14:foregroundMark x1="15348" y1="8832" x2="15348" y2="8832"/>
                        <a14:foregroundMark x1="18225" y1="27920" x2="18225" y2="27920"/>
                        <a14:foregroundMark x1="17266" y1="55271" x2="17266" y2="55271"/>
                        <a14:foregroundMark x1="38369" y1="64672" x2="38369" y2="64672"/>
                        <a14:foregroundMark x1="50839" y1="60114" x2="50839" y2="60114"/>
                        <a14:foregroundMark x1="66427" y1="55840" x2="66427" y2="55840"/>
                        <a14:foregroundMark x1="76978" y1="55271" x2="76978" y2="55271"/>
                        <a14:foregroundMark x1="79137" y1="51852" x2="79137" y2="51852"/>
                        <a14:foregroundMark x1="90408" y1="41595" x2="90408" y2="41595"/>
                        <a14:foregroundMark x1="62590" y1="19373" x2="62590" y2="19373"/>
                        <a14:foregroundMark x1="47962" y1="5413" x2="47962" y2="5413"/>
                        <a14:foregroundMark x1="89448" y1="56410" x2="89448" y2="56410"/>
                        <a14:foregroundMark x1="5755" y1="55271" x2="5755" y2="55271"/>
                        <a14:foregroundMark x1="94245" y1="36182" x2="94245" y2="36182"/>
                        <a14:foregroundMark x1="93285" y1="43590" x2="93285" y2="43590"/>
                        <a14:foregroundMark x1="91607" y1="90313" x2="91607" y2="90313"/>
                        <a14:foregroundMark x1="23022" y1="44729" x2="23022" y2="44729"/>
                        <a14:foregroundMark x1="21583" y1="45584" x2="21583" y2="45584"/>
                        <a14:foregroundMark x1="22542" y1="90598" x2="22542" y2="90598"/>
                        <a14:foregroundMark x1="12710" y1="91168" x2="12710" y2="91168"/>
                        <a14:foregroundMark x1="5276" y1="85185" x2="5276" y2="85185"/>
                        <a14:foregroundMark x1="19424" y1="89744" x2="19424" y2="89744"/>
                        <a14:foregroundMark x1="33094" y1="88604" x2="33094" y2="88604"/>
                        <a14:foregroundMark x1="41487" y1="85185" x2="41487" y2="85185"/>
                        <a14:foregroundMark x1="56115" y1="85470" x2="56115" y2="85470"/>
                        <a14:foregroundMark x1="65468" y1="85470" x2="65468" y2="85470"/>
                        <a14:foregroundMark x1="50839" y1="86040" x2="50839" y2="86040"/>
                        <a14:foregroundMark x1="72662" y1="85470" x2="72662" y2="85470"/>
                        <a14:foregroundMark x1="76259" y1="91738" x2="76259" y2="91738"/>
                        <a14:foregroundMark x1="82974" y1="85470" x2="82974" y2="85470"/>
                        <a14:foregroundMark x1="95444" y1="86040" x2="95444" y2="86040"/>
                        <a14:foregroundMark x1="1679" y1="91738" x2="1679" y2="91738"/>
                        <a14:backgroundMark x1="28297" y1="3989" x2="28297" y2="3989"/>
                        <a14:backgroundMark x1="68106" y1="5983" x2="68106" y2="5983"/>
                        <a14:backgroundMark x1="70983" y1="69516" x2="70983" y2="69516"/>
                        <a14:backgroundMark x1="49161" y1="87464" x2="49161" y2="87464"/>
                        <a14:backgroundMark x1="33813" y1="87464" x2="33813" y2="87464"/>
                        <a14:backgroundMark x1="64988" y1="87749" x2="64988" y2="87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1984" y="5696816"/>
            <a:ext cx="1152128" cy="972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25474659"/>
      </p:ext>
    </p:extLst>
  </p:cSld>
  <p:clrMapOvr>
    <a:masterClrMapping/>
  </p:clrMapOvr>
  <p:transition spd="med" advClick="0" advTm="1292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 xmlns="">
        <p14:playEvt time="7" objId="6"/>
        <p14:stopEvt time="13011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Marcador de contenido 4" descr="Mapa&#10;&#10;Descripción generada automáticamente">
            <a:extLst>
              <a:ext uri="{FF2B5EF4-FFF2-40B4-BE49-F238E27FC236}">
                <a16:creationId xmlns:a16="http://schemas.microsoft.com/office/drawing/2014/main" xmlns="" id="{527FA1D0-FBD4-46FA-BC3F-9FA246BFE4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110" y="716233"/>
            <a:ext cx="11865779" cy="5976391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049729B-8348-4457-A172-1F6D5A11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1865779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mobilitat de les mercaderies: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corredor de la logística euro-asiàtica</a:t>
            </a:r>
          </a:p>
        </p:txBody>
      </p:sp>
      <p:pic>
        <p:nvPicPr>
          <p:cNvPr id="5" name="I05">
            <a:hlinkClick r:id="" action="ppaction://media"/>
            <a:extLst>
              <a:ext uri="{FF2B5EF4-FFF2-40B4-BE49-F238E27FC236}">
                <a16:creationId xmlns:a16="http://schemas.microsoft.com/office/drawing/2014/main" xmlns="" id="{24ED59E4-6480-4E17-A991-05B9F5C29B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>
                  <p14:trim st="108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3110" y="7245424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6F9D7525-3C9F-4278-995D-797F77147A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128" b="91738" l="1439" r="95204">
                        <a14:foregroundMark x1="34772" y1="21652" x2="34772" y2="21652"/>
                        <a14:foregroundMark x1="52278" y1="7692" x2="52278" y2="7692"/>
                        <a14:foregroundMark x1="15348" y1="8832" x2="15348" y2="8832"/>
                        <a14:foregroundMark x1="18225" y1="27920" x2="18225" y2="27920"/>
                        <a14:foregroundMark x1="17266" y1="55271" x2="17266" y2="55271"/>
                        <a14:foregroundMark x1="38369" y1="64672" x2="38369" y2="64672"/>
                        <a14:foregroundMark x1="50839" y1="60114" x2="50839" y2="60114"/>
                        <a14:foregroundMark x1="66427" y1="55840" x2="66427" y2="55840"/>
                        <a14:foregroundMark x1="76978" y1="55271" x2="76978" y2="55271"/>
                        <a14:foregroundMark x1="79137" y1="51852" x2="79137" y2="51852"/>
                        <a14:foregroundMark x1="90408" y1="41595" x2="90408" y2="41595"/>
                        <a14:foregroundMark x1="62590" y1="19373" x2="62590" y2="19373"/>
                        <a14:foregroundMark x1="47962" y1="5413" x2="47962" y2="5413"/>
                        <a14:foregroundMark x1="89448" y1="56410" x2="89448" y2="56410"/>
                        <a14:foregroundMark x1="5755" y1="55271" x2="5755" y2="55271"/>
                        <a14:foregroundMark x1="94245" y1="36182" x2="94245" y2="36182"/>
                        <a14:foregroundMark x1="93285" y1="43590" x2="93285" y2="43590"/>
                        <a14:foregroundMark x1="91607" y1="90313" x2="91607" y2="90313"/>
                        <a14:foregroundMark x1="23022" y1="44729" x2="23022" y2="44729"/>
                        <a14:foregroundMark x1="21583" y1="45584" x2="21583" y2="45584"/>
                        <a14:foregroundMark x1="22542" y1="90598" x2="22542" y2="90598"/>
                        <a14:foregroundMark x1="12710" y1="91168" x2="12710" y2="91168"/>
                        <a14:foregroundMark x1="5276" y1="85185" x2="5276" y2="85185"/>
                        <a14:foregroundMark x1="19424" y1="89744" x2="19424" y2="89744"/>
                        <a14:foregroundMark x1="33094" y1="88604" x2="33094" y2="88604"/>
                        <a14:foregroundMark x1="41487" y1="85185" x2="41487" y2="85185"/>
                        <a14:foregroundMark x1="56115" y1="85470" x2="56115" y2="85470"/>
                        <a14:foregroundMark x1="65468" y1="85470" x2="65468" y2="85470"/>
                        <a14:foregroundMark x1="50839" y1="86040" x2="50839" y2="86040"/>
                        <a14:foregroundMark x1="72662" y1="85470" x2="72662" y2="85470"/>
                        <a14:foregroundMark x1="76259" y1="91738" x2="76259" y2="91738"/>
                        <a14:foregroundMark x1="82974" y1="85470" x2="82974" y2="85470"/>
                        <a14:foregroundMark x1="95444" y1="86040" x2="95444" y2="86040"/>
                        <a14:foregroundMark x1="1679" y1="91738" x2="1679" y2="91738"/>
                        <a14:backgroundMark x1="28297" y1="3989" x2="28297" y2="3989"/>
                        <a14:backgroundMark x1="68106" y1="5983" x2="68106" y2="5983"/>
                        <a14:backgroundMark x1="70983" y1="69516" x2="70983" y2="69516"/>
                        <a14:backgroundMark x1="49161" y1="87464" x2="49161" y2="87464"/>
                        <a14:backgroundMark x1="33813" y1="87464" x2="33813" y2="87464"/>
                        <a14:backgroundMark x1="64988" y1="87749" x2="64988" y2="87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59496" y="3933056"/>
            <a:ext cx="1152128" cy="9725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med" advClick="0" advTm="188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5024" objId="5"/>
        <p14:stopEvt time="24993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6" descr="Imagen que contiene agua, exterior, edificio, barco&#10;&#10;Descripción generada automáticamente">
            <a:extLst>
              <a:ext uri="{FF2B5EF4-FFF2-40B4-BE49-F238E27FC236}">
                <a16:creationId xmlns:a16="http://schemas.microsoft.com/office/drawing/2014/main" xmlns="" id="{A7DFD4AD-9641-480D-9B01-BA703E72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351" y="260648"/>
            <a:ext cx="10275467" cy="63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EE43F52-CEAC-4098-94FC-22BCB495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384" y="2636912"/>
            <a:ext cx="2592288" cy="266429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logística global</a:t>
            </a:r>
          </a:p>
        </p:txBody>
      </p:sp>
      <p:pic>
        <p:nvPicPr>
          <p:cNvPr id="5" name="I06">
            <a:hlinkClick r:id="" action="ppaction://media"/>
            <a:extLst>
              <a:ext uri="{FF2B5EF4-FFF2-40B4-BE49-F238E27FC236}">
                <a16:creationId xmlns:a16="http://schemas.microsoft.com/office/drawing/2014/main" xmlns="" id="{4C620D0E-D767-4622-B2F5-511F25D5079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1384" y="7029400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421DCE9-671B-48F1-8CE4-F9D378EFBF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128" b="91738" l="1496" r="95299">
                        <a14:foregroundMark x1="34829" y1="21652" x2="34829" y2="21652"/>
                        <a14:foregroundMark x1="52350" y1="7692" x2="52350" y2="7692"/>
                        <a14:foregroundMark x1="15171" y1="8832" x2="15171" y2="8832"/>
                        <a14:foregroundMark x1="18162" y1="27920" x2="18162" y2="27920"/>
                        <a14:foregroundMark x1="17094" y1="55271" x2="17094" y2="55271"/>
                        <a14:foregroundMark x1="38248" y1="64672" x2="38248" y2="64672"/>
                        <a14:foregroundMark x1="50855" y1="60114" x2="50855" y2="60114"/>
                        <a14:foregroundMark x1="66453" y1="55840" x2="66453" y2="55840"/>
                        <a14:foregroundMark x1="77137" y1="55271" x2="77137" y2="55271"/>
                        <a14:foregroundMark x1="79060" y1="51852" x2="79060" y2="51852"/>
                        <a14:foregroundMark x1="90385" y1="41595" x2="90385" y2="41595"/>
                        <a14:foregroundMark x1="62607" y1="19373" x2="62607" y2="19373"/>
                        <a14:foregroundMark x1="48077" y1="5413" x2="48077" y2="5413"/>
                        <a14:foregroundMark x1="89530" y1="56410" x2="89530" y2="56410"/>
                        <a14:foregroundMark x1="5556" y1="55271" x2="5556" y2="55271"/>
                        <a14:foregroundMark x1="94444" y1="36182" x2="94444" y2="36182"/>
                        <a14:foregroundMark x1="93376" y1="43590" x2="93376" y2="43590"/>
                        <a14:foregroundMark x1="91667" y1="90313" x2="91667" y2="90313"/>
                        <a14:foregroundMark x1="23077" y1="44729" x2="23077" y2="44729"/>
                        <a14:foregroundMark x1="21581" y1="45584" x2="21581" y2="45584"/>
                        <a14:foregroundMark x1="22650" y1="90598" x2="22650" y2="90598"/>
                        <a14:foregroundMark x1="12821" y1="91168" x2="12821" y2="91168"/>
                        <a14:foregroundMark x1="5128" y1="85185" x2="5128" y2="85185"/>
                        <a14:foregroundMark x1="19444" y1="89744" x2="19444" y2="89744"/>
                        <a14:foregroundMark x1="33120" y1="88604" x2="33120" y2="88604"/>
                        <a14:foregroundMark x1="41667" y1="85185" x2="41667" y2="85185"/>
                        <a14:foregroundMark x1="55983" y1="85470" x2="55983" y2="85470"/>
                        <a14:foregroundMark x1="65385" y1="85470" x2="65385" y2="85470"/>
                        <a14:foregroundMark x1="50855" y1="86040" x2="50855" y2="86040"/>
                        <a14:foregroundMark x1="72650" y1="85470" x2="72650" y2="85470"/>
                        <a14:foregroundMark x1="76068" y1="91738" x2="76068" y2="91738"/>
                        <a14:foregroundMark x1="83120" y1="85470" x2="83120" y2="85470"/>
                        <a14:foregroundMark x1="95513" y1="86040" x2="95513" y2="86040"/>
                        <a14:foregroundMark x1="1496" y1="91738" x2="1496" y2="91738"/>
                        <a14:backgroundMark x1="28205" y1="3989" x2="28205" y2="3989"/>
                        <a14:backgroundMark x1="67949" y1="5983" x2="67949" y2="5983"/>
                        <a14:backgroundMark x1="70940" y1="69516" x2="70940" y2="69516"/>
                        <a14:backgroundMark x1="49145" y1="87464" x2="49145" y2="87464"/>
                        <a14:backgroundMark x1="33761" y1="87464" x2="33761" y2="87464"/>
                        <a14:backgroundMark x1="64957" y1="87749" x2="64957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17336" y="5646413"/>
            <a:ext cx="1296144" cy="972544"/>
          </a:xfrm>
          <a:prstGeom prst="rect">
            <a:avLst/>
          </a:prstGeom>
        </p:spPr>
      </p:pic>
    </p:spTree>
  </p:cSld>
  <p:clrMapOvr>
    <a:masterClrMapping/>
  </p:clrMapOvr>
  <p:transition spd="med" advClick="0" advTm="2286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8" objId="5"/>
        <p14:stopEvt time="20950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 descr="Mapa&#10;&#10;Descripción generada automáticamente">
            <a:extLst>
              <a:ext uri="{FF2B5EF4-FFF2-40B4-BE49-F238E27FC236}">
                <a16:creationId xmlns:a16="http://schemas.microsoft.com/office/drawing/2014/main" xmlns="" id="{89E53259-D3C1-489A-BBE4-6875F510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352" y="164759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6828DCEF-A52D-4230-AEC8-3F6B9C03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52" y="-603448"/>
            <a:ext cx="2772308" cy="65627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transport ferroviari megaregional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ca-ES" altLang="ca-E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sistema no resolt</a:t>
            </a:r>
          </a:p>
        </p:txBody>
      </p:sp>
      <p:pic>
        <p:nvPicPr>
          <p:cNvPr id="5" name="I07">
            <a:hlinkClick r:id="" action="ppaction://media"/>
            <a:extLst>
              <a:ext uri="{FF2B5EF4-FFF2-40B4-BE49-F238E27FC236}">
                <a16:creationId xmlns:a16="http://schemas.microsoft.com/office/drawing/2014/main" xmlns="" id="{3FBB5448-6395-465E-BC4A-F3BEB597348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7408" y="7605464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50D9A616-4138-414D-AA18-6D14D8E26E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128" b="91738" l="1361" r="95465">
                        <a14:foregroundMark x1="34921" y1="21652" x2="34921" y2="21652"/>
                        <a14:foregroundMark x1="52381" y1="7692" x2="52381" y2="7692"/>
                        <a14:foregroundMark x1="15193" y1="8832" x2="15193" y2="8832"/>
                        <a14:foregroundMark x1="18141" y1="27920" x2="18141" y2="27920"/>
                        <a14:foregroundMark x1="17007" y1="55271" x2="17007" y2="55271"/>
                        <a14:foregroundMark x1="38322" y1="64672" x2="38322" y2="64672"/>
                        <a14:foregroundMark x1="50794" y1="60114" x2="50794" y2="60114"/>
                        <a14:foregroundMark x1="66667" y1="55840" x2="66667" y2="55840"/>
                        <a14:foregroundMark x1="77098" y1="55271" x2="77098" y2="55271"/>
                        <a14:foregroundMark x1="79138" y1="51852" x2="79138" y2="51852"/>
                        <a14:foregroundMark x1="90476" y1="41595" x2="90476" y2="41595"/>
                        <a14:foregroundMark x1="62585" y1="19373" x2="62585" y2="19373"/>
                        <a14:foregroundMark x1="48073" y1="5413" x2="48073" y2="5413"/>
                        <a14:foregroundMark x1="89569" y1="56410" x2="89569" y2="56410"/>
                        <a14:foregroundMark x1="5442" y1="55271" x2="5442" y2="55271"/>
                        <a14:foregroundMark x1="94558" y1="36182" x2="94558" y2="36182"/>
                        <a14:foregroundMark x1="93424" y1="43590" x2="93424" y2="43590"/>
                        <a14:foregroundMark x1="91837" y1="90313" x2="91837" y2="90313"/>
                        <a14:foregroundMark x1="22902" y1="44729" x2="22902" y2="44729"/>
                        <a14:foregroundMark x1="21542" y1="45584" x2="21542" y2="45584"/>
                        <a14:foregroundMark x1="22449" y1="90598" x2="22449" y2="90598"/>
                        <a14:foregroundMark x1="12698" y1="91168" x2="12698" y2="91168"/>
                        <a14:foregroundMark x1="4989" y1="85185" x2="4989" y2="85185"/>
                        <a14:foregroundMark x1="19501" y1="89744" x2="19501" y2="89744"/>
                        <a14:foregroundMark x1="33107" y1="88604" x2="33107" y2="88604"/>
                        <a14:foregroundMark x1="41497" y1="85185" x2="41497" y2="85185"/>
                        <a14:foregroundMark x1="56009" y1="85470" x2="56009" y2="85470"/>
                        <a14:foregroundMark x1="65533" y1="85470" x2="65533" y2="85470"/>
                        <a14:foregroundMark x1="51020" y1="86040" x2="51020" y2="86040"/>
                        <a14:foregroundMark x1="72562" y1="85470" x2="72562" y2="85470"/>
                        <a14:foregroundMark x1="76190" y1="91738" x2="76190" y2="91738"/>
                        <a14:foregroundMark x1="82993" y1="85470" x2="82993" y2="85470"/>
                        <a14:foregroundMark x1="95692" y1="86040" x2="95692" y2="86040"/>
                        <a14:foregroundMark x1="1361" y1="91738" x2="1361" y2="91738"/>
                        <a14:backgroundMark x1="28118" y1="3989" x2="28118" y2="3989"/>
                        <a14:backgroundMark x1="68027" y1="5983" x2="68027" y2="5983"/>
                        <a14:backgroundMark x1="70975" y1="69516" x2="70975" y2="69516"/>
                        <a14:backgroundMark x1="49206" y1="87464" x2="49206" y2="87464"/>
                        <a14:backgroundMark x1="33787" y1="87464" x2="33787" y2="87464"/>
                        <a14:backgroundMark x1="65079" y1="87749" x2="65079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04512" y="5643709"/>
            <a:ext cx="1224136" cy="972544"/>
          </a:xfrm>
          <a:prstGeom prst="rect">
            <a:avLst/>
          </a:prstGeom>
        </p:spPr>
      </p:pic>
    </p:spTree>
  </p:cSld>
  <p:clrMapOvr>
    <a:masterClrMapping/>
  </p:clrMapOvr>
  <p:transition spd="med" advClick="0" advTm="296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8" objId="5"/>
        <p14:stopEvt time="29748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A4E1F1C4-E2A5-4071-B69F-736F0E1E72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1" y="0"/>
            <a:ext cx="4139951" cy="6858000"/>
          </a:xfrm>
          <a:effectLst/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de pas? no, gràcies</a:t>
            </a:r>
            <a:br>
              <a:rPr lang="ca-ES" altLang="ca-ES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alt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Territorial Penedès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1A9F598-606D-43F1-B3C2-8600B671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6957392"/>
            <a:ext cx="791845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</a:rPr>
              <a:t>La mobilitat externa</a:t>
            </a:r>
            <a:endParaRPr lang="ca-ES" altLang="ca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1EAEA45-AB90-4758-BBD2-B7D1497FED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0096" y="166328"/>
            <a:ext cx="5059584" cy="6525344"/>
          </a:xfrm>
          <a:prstGeom prst="rect">
            <a:avLst/>
          </a:prstGeom>
        </p:spPr>
      </p:pic>
      <p:pic>
        <p:nvPicPr>
          <p:cNvPr id="2" name="I08">
            <a:hlinkClick r:id="" action="ppaction://media"/>
            <a:extLst>
              <a:ext uri="{FF2B5EF4-FFF2-40B4-BE49-F238E27FC236}">
                <a16:creationId xmlns:a16="http://schemas.microsoft.com/office/drawing/2014/main" xmlns="" id="{DD9E6F5B-E3E4-4C0A-9389-DB69E017A8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1344" y="7224092"/>
            <a:ext cx="609600" cy="609600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CC4B1F02-120B-4B1C-9D32-E171E35E0D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128" b="91738" l="1389" r="95370">
                        <a14:foregroundMark x1="34954" y1="21652" x2="34954" y2="21652"/>
                        <a14:foregroundMark x1="52315" y1="7692" x2="52315" y2="7692"/>
                        <a14:foregroundMark x1="15278" y1="8832" x2="15278" y2="8832"/>
                        <a14:foregroundMark x1="18287" y1="27920" x2="18287" y2="27920"/>
                        <a14:foregroundMark x1="17130" y1="55271" x2="17130" y2="55271"/>
                        <a14:foregroundMark x1="38194" y1="64672" x2="38194" y2="64672"/>
                        <a14:foregroundMark x1="50694" y1="60114" x2="50694" y2="60114"/>
                        <a14:foregroundMark x1="66435" y1="55840" x2="66435" y2="55840"/>
                        <a14:foregroundMark x1="77083" y1="55271" x2="77083" y2="55271"/>
                        <a14:foregroundMark x1="79167" y1="51852" x2="79167" y2="51852"/>
                        <a14:foregroundMark x1="90509" y1="41595" x2="90509" y2="41595"/>
                        <a14:foregroundMark x1="62731" y1="19373" x2="62731" y2="19373"/>
                        <a14:foregroundMark x1="47917" y1="5413" x2="47917" y2="5413"/>
                        <a14:foregroundMark x1="89583" y1="56410" x2="89583" y2="56410"/>
                        <a14:foregroundMark x1="5556" y1="55271" x2="5556" y2="55271"/>
                        <a14:foregroundMark x1="94444" y1="36182" x2="94444" y2="36182"/>
                        <a14:foregroundMark x1="93287" y1="43590" x2="93287" y2="43590"/>
                        <a14:foregroundMark x1="91898" y1="90313" x2="91898" y2="90313"/>
                        <a14:foregroundMark x1="22917" y1="44729" x2="22917" y2="44729"/>
                        <a14:foregroundMark x1="21528" y1="45584" x2="21528" y2="45584"/>
                        <a14:foregroundMark x1="22454" y1="90598" x2="22454" y2="90598"/>
                        <a14:foregroundMark x1="12731" y1="91168" x2="12731" y2="91168"/>
                        <a14:foregroundMark x1="5093" y1="85185" x2="5093" y2="85185"/>
                        <a14:foregroundMark x1="19444" y1="89744" x2="19444" y2="89744"/>
                        <a14:foregroundMark x1="33102" y1="88604" x2="33102" y2="88604"/>
                        <a14:foregroundMark x1="41667" y1="85185" x2="41667" y2="85185"/>
                        <a14:foregroundMark x1="56019" y1="85470" x2="56019" y2="85470"/>
                        <a14:foregroundMark x1="65509" y1="85470" x2="65509" y2="85470"/>
                        <a14:foregroundMark x1="50926" y1="86040" x2="50926" y2="86040"/>
                        <a14:foregroundMark x1="72685" y1="85470" x2="72685" y2="85470"/>
                        <a14:foregroundMark x1="76157" y1="91738" x2="76157" y2="91738"/>
                        <a14:foregroundMark x1="83102" y1="85470" x2="83102" y2="85470"/>
                        <a14:foregroundMark x1="95602" y1="86040" x2="95602" y2="86040"/>
                        <a14:foregroundMark x1="1389" y1="91738" x2="1389" y2="91738"/>
                        <a14:backgroundMark x1="28241" y1="3989" x2="28241" y2="3989"/>
                        <a14:backgroundMark x1="68056" y1="5983" x2="68056" y2="5983"/>
                        <a14:backgroundMark x1="71065" y1="69516" x2="71065" y2="69516"/>
                        <a14:backgroundMark x1="49306" y1="87464" x2="49306" y2="87464"/>
                        <a14:backgroundMark x1="33796" y1="87464" x2="33796" y2="87464"/>
                        <a14:backgroundMark x1="65046" y1="87749" x2="65046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63952" y="5719128"/>
            <a:ext cx="1197519" cy="972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348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7800">
        <p:fade/>
      </p:transition>
    </mc:Choice>
    <mc:Fallback>
      <p:transition spd="med" advClick="0" advTm="47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6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50" grpId="0"/>
    </p:bldLst>
  </p:timing>
  <p:extLst>
    <p:ext uri="{E180D4A7-C9FB-4DFB-919C-405C955672EB}">
      <p14:showEvtLst xmlns:p14="http://schemas.microsoft.com/office/powerpoint/2010/main" xmlns="">
        <p14:playEvt time="3742" objId="2"/>
        <p14:stopEvt time="51615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5412E1CB283409421A34478DDDF97" ma:contentTypeVersion="12" ma:contentTypeDescription="Crea un document nou" ma:contentTypeScope="" ma:versionID="6aa15cb9f643e3de4070fe216abfd3a1">
  <xsd:schema xmlns:xsd="http://www.w3.org/2001/XMLSchema" xmlns:xs="http://www.w3.org/2001/XMLSchema" xmlns:p="http://schemas.microsoft.com/office/2006/metadata/properties" xmlns:ns2="f69b56b8-898b-490f-9462-2519a8cd8150" xmlns:ns3="188728ef-15fc-4d26-85c3-a1c39defadea" targetNamespace="http://schemas.microsoft.com/office/2006/metadata/properties" ma:root="true" ma:fieldsID="f072a6e9d6344017978bf9a4bda980c1" ns2:_="" ns3:_="">
    <xsd:import namespace="f69b56b8-898b-490f-9462-2519a8cd8150"/>
    <xsd:import namespace="188728ef-15fc-4d26-85c3-a1c39def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b56b8-898b-490f-9462-2519a8cd8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728ef-15fc-4d26-85c3-a1c39defad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2A93C-A93B-4952-BB50-4C5067AF5DB8}">
  <ds:schemaRefs>
    <ds:schemaRef ds:uri="http://purl.org/dc/dcmitype/"/>
    <ds:schemaRef ds:uri="188728ef-15fc-4d26-85c3-a1c39defade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69b56b8-898b-490f-9462-2519a8cd8150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2845D3-56B9-4EC4-9459-EC1F8FB999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36D98-167A-4460-81D2-5DEE90B48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b56b8-898b-490f-9462-2519a8cd8150"/>
    <ds:schemaRef ds:uri="188728ef-15fc-4d26-85c3-a1c39def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63</Words>
  <Application>Microsoft Office PowerPoint</Application>
  <PresentationFormat>Personalizado</PresentationFormat>
  <Paragraphs>24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Mobilitat Pla Territorial Penedès</vt:lpstr>
      <vt:lpstr>Diapositiva 2</vt:lpstr>
      <vt:lpstr>Diapositiva 3</vt:lpstr>
      <vt:lpstr>Diapositiva 4</vt:lpstr>
      <vt:lpstr>Diapositiva 5</vt:lpstr>
      <vt:lpstr>Diapositiva 6</vt:lpstr>
      <vt:lpstr>Diapositiva 7</vt:lpstr>
      <vt:lpstr>Infraestructures de pas? no, gràcies  Pla Territorial Penedès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Mobilitat Pla Territorial Penedès</dc:title>
  <dc:creator>Pau Batlle</dc:creator>
  <cp:lastModifiedBy>user</cp:lastModifiedBy>
  <cp:revision>67</cp:revision>
  <dcterms:created xsi:type="dcterms:W3CDTF">2020-11-18T05:27:43Z</dcterms:created>
  <dcterms:modified xsi:type="dcterms:W3CDTF">2020-11-26T14:24:16Z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0x0101004755412E1CB283409421A34478DDDF97</vt:lpwstr>
  </property>
</Properties>
</file>