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sldIdLst>
    <p:sldId id="329" r:id="rId5"/>
    <p:sldId id="311" r:id="rId6"/>
    <p:sldId id="320" r:id="rId7"/>
    <p:sldId id="284" r:id="rId8"/>
    <p:sldId id="327" r:id="rId9"/>
    <p:sldId id="328" r:id="rId10"/>
    <p:sldId id="324" r:id="rId11"/>
    <p:sldId id="32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 Batlle" initials="" lastIdx="2" clrIdx="0"/>
  <p:cmAuthor id="2" name="Pau Batlle" initials="PB" lastIdx="1" clrIdx="1">
    <p:extLst>
      <p:ext uri="{19B8F6BF-5375-455C-9EA6-DF929625EA0E}">
        <p15:presenceInfo xmlns="" xmlns:p15="http://schemas.microsoft.com/office/powerpoint/2012/main" userId="78acc346831514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2F2F2"/>
    <a:srgbClr val="004821"/>
    <a:srgbClr val="0B3245"/>
    <a:srgbClr val="002E15"/>
    <a:srgbClr val="FFCC00"/>
    <a:srgbClr val="FFFF00"/>
    <a:srgbClr val="CC3300"/>
    <a:srgbClr val="ECE9E0"/>
    <a:srgbClr val="FF9900"/>
    <a:srgbClr val="00602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>
      <p:cViewPr varScale="1">
        <p:scale>
          <a:sx n="78" d="100"/>
          <a:sy n="78" d="100"/>
        </p:scale>
        <p:origin x="-318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8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F6F766-82B7-450A-A4E3-C84133854A37}" type="slidenum">
              <a:rPr lang="ca-ES" altLang="ca-ES" smtClean="0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="" xmlns:p14="http://schemas.microsoft.com/office/powerpoint/2010/main" val="3526406874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9AD3A-6EEC-40E0-A253-087409423D3F}" type="slidenum">
              <a:rPr lang="ca-ES" altLang="ca-ES" smtClean="0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="" xmlns:p14="http://schemas.microsoft.com/office/powerpoint/2010/main" val="2118492605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ED7CC-3DEA-4BEE-BD7C-A7ECD2834208}" type="slidenum">
              <a:rPr lang="ca-ES" altLang="ca-ES" smtClean="0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="" xmlns:p14="http://schemas.microsoft.com/office/powerpoint/2010/main" val="1616312747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61A06A3F-895C-4FB3-8401-9BC54419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1E4D90A-7D67-44BB-947F-EDEC292D1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9A263A51-3DA5-4E6A-9503-4439856C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C661F-2F7E-499C-BBAF-4DDE798D4F01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="" xmlns:p14="http://schemas.microsoft.com/office/powerpoint/2010/main" val="3704564657"/>
      </p:ext>
    </p:extLst>
  </p:cSld>
  <p:clrMapOvr>
    <a:masterClrMapping/>
  </p:clrMapOvr>
  <p:transition spd="med" advTm="1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5A3B0-8623-40B7-B295-B61A3DFF90BD}" type="slidenum">
              <a:rPr lang="ca-ES" altLang="ca-ES" smtClean="0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="" xmlns:p14="http://schemas.microsoft.com/office/powerpoint/2010/main" val="2286312813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5C119-219E-45B4-BF0E-2CC932B451DD}" type="slidenum">
              <a:rPr lang="ca-ES" altLang="ca-ES" smtClean="0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="" xmlns:p14="http://schemas.microsoft.com/office/powerpoint/2010/main" val="3932493933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C3165-83A3-43F7-9DF4-D38ECF1A3560}" type="slidenum">
              <a:rPr lang="ca-ES" altLang="ca-ES" smtClean="0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="" xmlns:p14="http://schemas.microsoft.com/office/powerpoint/2010/main" val="1418113079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60443-2FFD-45AF-9E44-3477DDDBDD3C}" type="slidenum">
              <a:rPr lang="ca-ES" altLang="ca-ES" smtClean="0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="" xmlns:p14="http://schemas.microsoft.com/office/powerpoint/2010/main" val="673995390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FE7C4-7906-4A3D-9043-FD5E3A34C060}" type="slidenum">
              <a:rPr lang="ca-ES" altLang="ca-ES" smtClean="0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="" xmlns:p14="http://schemas.microsoft.com/office/powerpoint/2010/main" val="2691058974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E973D-B756-4B8C-BDFD-6EE9BB235C41}" type="slidenum">
              <a:rPr lang="ca-ES" altLang="ca-ES" smtClean="0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="" xmlns:p14="http://schemas.microsoft.com/office/powerpoint/2010/main" val="3612223836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CD1A6-FEA3-4DAB-9301-D47210300062}" type="slidenum">
              <a:rPr lang="ca-ES" altLang="ca-ES" smtClean="0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="" xmlns:p14="http://schemas.microsoft.com/office/powerpoint/2010/main" val="3591219146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AEF106-0716-4E84-8E13-8F8CFE4C01C6}" type="slidenum">
              <a:rPr lang="ca-ES" altLang="ca-ES" smtClean="0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="" xmlns:p14="http://schemas.microsoft.com/office/powerpoint/2010/main" val="1809258921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403451-F1B6-49B5-861C-3A8A986EA63C}" type="slidenum">
              <a:rPr lang="ca-ES" altLang="ca-ES" smtClean="0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="" xmlns:p14="http://schemas.microsoft.com/office/powerpoint/2010/main" val="102321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 spd="med">
    <p:zo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8.m4a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hdphoto" Target="../media/hdphoto6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microsoft.com/office/2007/relationships/media" Target="../media/media9.m4a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microsoft.com/office/2007/relationships/media" Target="../media/media10.m4a"/><Relationship Id="rId4" Type="http://schemas.openxmlformats.org/officeDocument/2006/relationships/image" Target="../media/image11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vide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microsoft.com/office/2007/relationships/media" Target="../media/media11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11" Type="http://schemas.microsoft.com/office/2007/relationships/media" Target="../media/media12.m4a"/><Relationship Id="rId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12" Type="http://schemas.microsoft.com/office/2007/relationships/media" Target="../media/media13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microsoft.com/office/2007/relationships/hdphoto" Target="../media/hdphoto1.wdp"/><Relationship Id="rId10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microsoft.com/office/2007/relationships/hdphoto" Target="../media/hdphoto8.wdp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1.png"/><Relationship Id="rId4" Type="http://schemas.microsoft.com/office/2007/relationships/media" Target="../media/media14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1465C14D-3E0B-4D7D-BA71-5153F6DD3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5735" y="-171400"/>
            <a:ext cx="2376265" cy="266429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rmAutofit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ca-ES" altLang="ca-E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milions d’habitants necessiten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ca-ES" altLang="ca-E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variant</a:t>
            </a:r>
          </a:p>
        </p:txBody>
      </p:sp>
      <p:pic>
        <p:nvPicPr>
          <p:cNvPr id="5" name="I09">
            <a:hlinkClick r:id="" action="ppaction://media"/>
            <a:extLst>
              <a:ext uri="{FF2B5EF4-FFF2-40B4-BE49-F238E27FC236}">
                <a16:creationId xmlns="" xmlns:a16="http://schemas.microsoft.com/office/drawing/2014/main" id="{DA041BB8-1DE8-4CE5-9B92-7D0FC4D1D56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7618" y="7173416"/>
            <a:ext cx="609600" cy="609600"/>
          </a:xfrm>
          <a:prstGeom prst="rect">
            <a:avLst/>
          </a:prstGeom>
        </p:spPr>
      </p:pic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="" xmlns:a16="http://schemas.microsoft.com/office/drawing/2014/main" id="{3F4322F9-D123-4D8F-B6C9-84931C72C6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5128" b="91738" l="1282" r="95385">
                        <a14:foregroundMark x1="34872" y1="21652" x2="34872" y2="21652"/>
                        <a14:foregroundMark x1="52308" y1="7692" x2="52308" y2="7692"/>
                        <a14:foregroundMark x1="15128" y1="8832" x2="15128" y2="8832"/>
                        <a14:foregroundMark x1="18205" y1="27920" x2="18205" y2="27920"/>
                        <a14:foregroundMark x1="17179" y1="55271" x2="17179" y2="55271"/>
                        <a14:foregroundMark x1="38205" y1="64672" x2="38205" y2="64672"/>
                        <a14:foregroundMark x1="50769" y1="60114" x2="50769" y2="60114"/>
                        <a14:foregroundMark x1="66667" y1="55840" x2="66667" y2="55840"/>
                        <a14:foregroundMark x1="77179" y1="55271" x2="77179" y2="55271"/>
                        <a14:foregroundMark x1="79231" y1="51852" x2="79231" y2="51852"/>
                        <a14:foregroundMark x1="90256" y1="41595" x2="90256" y2="41595"/>
                        <a14:foregroundMark x1="62564" y1="19373" x2="62564" y2="19373"/>
                        <a14:foregroundMark x1="47949" y1="5413" x2="47949" y2="5413"/>
                        <a14:foregroundMark x1="89487" y1="56410" x2="89487" y2="56410"/>
                        <a14:foregroundMark x1="5641" y1="55271" x2="5641" y2="55271"/>
                        <a14:foregroundMark x1="94359" y1="36182" x2="94359" y2="36182"/>
                        <a14:foregroundMark x1="93333" y1="43590" x2="93333" y2="43590"/>
                        <a14:foregroundMark x1="91795" y1="90313" x2="91795" y2="90313"/>
                        <a14:foregroundMark x1="23077" y1="44729" x2="23077" y2="44729"/>
                        <a14:foregroundMark x1="21538" y1="45584" x2="21538" y2="45584"/>
                        <a14:foregroundMark x1="22564" y1="90598" x2="22564" y2="90598"/>
                        <a14:foregroundMark x1="12821" y1="91168" x2="12821" y2="91168"/>
                        <a14:foregroundMark x1="5128" y1="85185" x2="5128" y2="85185"/>
                        <a14:foregroundMark x1="19487" y1="89744" x2="19487" y2="89744"/>
                        <a14:foregroundMark x1="33077" y1="88604" x2="33077" y2="88604"/>
                        <a14:foregroundMark x1="41538" y1="85185" x2="41538" y2="85185"/>
                        <a14:foregroundMark x1="56154" y1="85470" x2="56154" y2="85470"/>
                        <a14:foregroundMark x1="65385" y1="85470" x2="65385" y2="85470"/>
                        <a14:foregroundMark x1="51026" y1="86040" x2="51026" y2="86040"/>
                        <a14:foregroundMark x1="72564" y1="85470" x2="72564" y2="85470"/>
                        <a14:foregroundMark x1="76154" y1="91738" x2="76154" y2="91738"/>
                        <a14:foregroundMark x1="83077" y1="85470" x2="83077" y2="85470"/>
                        <a14:foregroundMark x1="95641" y1="86040" x2="95641" y2="86040"/>
                        <a14:foregroundMark x1="1538" y1="91738" x2="1538" y2="91738"/>
                        <a14:backgroundMark x1="28205" y1="3989" x2="28205" y2="3989"/>
                        <a14:backgroundMark x1="67949" y1="5983" x2="67949" y2="5983"/>
                        <a14:backgroundMark x1="71026" y1="69516" x2="71026" y2="69516"/>
                        <a14:backgroundMark x1="49231" y1="87464" x2="49231" y2="87464"/>
                        <a14:backgroundMark x1="33846" y1="87464" x2="33846" y2="87464"/>
                        <a14:backgroundMark x1="64872" y1="87749" x2="64872" y2="87749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0920537" y="5696816"/>
            <a:ext cx="1080120" cy="972544"/>
          </a:xfrm>
          <a:prstGeom prst="rect">
            <a:avLst/>
          </a:prstGeom>
        </p:spPr>
      </p:pic>
      <p:pic>
        <p:nvPicPr>
          <p:cNvPr id="6" name="Imagen 5" descr="Mapa&#10;&#10;Descripción generada automáticamente">
            <a:extLst>
              <a:ext uri="{FF2B5EF4-FFF2-40B4-BE49-F238E27FC236}">
                <a16:creationId xmlns="" xmlns:a16="http://schemas.microsoft.com/office/drawing/2014/main" id="{CA0E7544-E58A-4A3C-9CA5-BAAAF3B6963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85988" y="188168"/>
            <a:ext cx="9654428" cy="6509579"/>
          </a:xfrm>
          <a:prstGeom prst="rect">
            <a:avLst/>
          </a:prstGeom>
        </p:spPr>
      </p:pic>
      <p:pic>
        <p:nvPicPr>
          <p:cNvPr id="8" name="Imagen 7" descr="Imagen que contiene Icono&#10;&#10;Descripción generada automáticamente">
            <a:extLst>
              <a:ext uri="{FF2B5EF4-FFF2-40B4-BE49-F238E27FC236}">
                <a16:creationId xmlns="" xmlns:a16="http://schemas.microsoft.com/office/drawing/2014/main" id="{724ED25E-06EE-4F64-885A-A7FFECAD4AB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303911" y="3645024"/>
            <a:ext cx="2453619" cy="1800200"/>
          </a:xfrm>
          <a:prstGeom prst="rect">
            <a:avLst/>
          </a:prstGeom>
        </p:spPr>
      </p:pic>
      <p:pic>
        <p:nvPicPr>
          <p:cNvPr id="10" name="Imagen 9" descr="Imagen que contiene Forma&#10;&#10;Descripción generada automáticamente">
            <a:extLst>
              <a:ext uri="{FF2B5EF4-FFF2-40B4-BE49-F238E27FC236}">
                <a16:creationId xmlns="" xmlns:a16="http://schemas.microsoft.com/office/drawing/2014/main" id="{8149856C-3FFD-401D-9167-CBD2AF03317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353288" y="3933397"/>
            <a:ext cx="4392488" cy="2764350"/>
          </a:xfrm>
          <a:prstGeom prst="rect">
            <a:avLst/>
          </a:prstGeom>
        </p:spPr>
      </p:pic>
      <p:pic>
        <p:nvPicPr>
          <p:cNvPr id="12" name="Imagen 11" descr="Gráfico, Gráfico de líneas&#10;&#10;Descripción generada automáticamente">
            <a:extLst>
              <a:ext uri="{FF2B5EF4-FFF2-40B4-BE49-F238E27FC236}">
                <a16:creationId xmlns="" xmlns:a16="http://schemas.microsoft.com/office/drawing/2014/main" id="{DBBF5E3F-8645-4E4B-A6B7-DF20BF8C76C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86535" y="188640"/>
            <a:ext cx="9149825" cy="4032448"/>
          </a:xfrm>
          <a:prstGeom prst="rect">
            <a:avLst/>
          </a:prstGeom>
        </p:spPr>
      </p:pic>
      <p:pic>
        <p:nvPicPr>
          <p:cNvPr id="14" name="Imagen 13" descr="Imagen que contiene viendo, papalote, vuelo, hombre&#10;&#10;Descripción generada automáticamente">
            <a:extLst>
              <a:ext uri="{FF2B5EF4-FFF2-40B4-BE49-F238E27FC236}">
                <a16:creationId xmlns="" xmlns:a16="http://schemas.microsoft.com/office/drawing/2014/main" id="{2F4D62B2-7986-4EFE-BAB1-E8D6B280B92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143672" y="253562"/>
            <a:ext cx="6192688" cy="6436758"/>
          </a:xfrm>
          <a:prstGeom prst="rect">
            <a:avLst/>
          </a:prstGeom>
        </p:spPr>
      </p:pic>
      <p:pic>
        <p:nvPicPr>
          <p:cNvPr id="16" name="Imagen 15" descr="Imagen que contiene papalote, computer, vuelo, hombre&#10;&#10;Descripción generada automáticamente">
            <a:extLst>
              <a:ext uri="{FF2B5EF4-FFF2-40B4-BE49-F238E27FC236}">
                <a16:creationId xmlns="" xmlns:a16="http://schemas.microsoft.com/office/drawing/2014/main" id="{3384154E-690B-4F81-889D-24871164A28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181380" y="3442957"/>
            <a:ext cx="1368152" cy="1512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0073532"/>
      </p:ext>
    </p:extLst>
  </p:cSld>
  <p:clrMapOvr>
    <a:masterClrMapping/>
  </p:clrMapOvr>
  <p:transition spd="med" advClick="0" advTm="4404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3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26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3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3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</p:bldLst>
  </p:timing>
  <p:extLst>
    <p:ext uri="{E180D4A7-C9FB-4DFB-919C-405C955672EB}">
      <p14:showEvtLst xmlns="" xmlns:p14="http://schemas.microsoft.com/office/powerpoint/2010/main">
        <p14:playEvt time="8" objId="5"/>
        <p14:stopEvt time="44118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n 3" descr="Mapa&#10;&#10;Descripción generada automáticamente">
            <a:extLst>
              <a:ext uri="{FF2B5EF4-FFF2-40B4-BE49-F238E27FC236}">
                <a16:creationId xmlns="" xmlns:a16="http://schemas.microsoft.com/office/drawing/2014/main" id="{605F3520-2251-4C88-9ECB-99AE8CD64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88192" y="188640"/>
            <a:ext cx="533223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5415314B-4523-4B5D-B5AA-D2E7CB90D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968" y="-99392"/>
            <a:ext cx="6095840" cy="676875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Autofit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ca-ES" altLang="ca-ES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L’eix vertebrador Mar-Muntanya</a:t>
            </a:r>
          </a:p>
        </p:txBody>
      </p:sp>
      <p:pic>
        <p:nvPicPr>
          <p:cNvPr id="5" name="I10">
            <a:hlinkClick r:id="" action="ppaction://media"/>
            <a:extLst>
              <a:ext uri="{FF2B5EF4-FFF2-40B4-BE49-F238E27FC236}">
                <a16:creationId xmlns="" xmlns:a16="http://schemas.microsoft.com/office/drawing/2014/main" id="{FA3E1992-7C12-4D27-A50B-A9C5E62C54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5">
                  <p14:trim st="1703" end="402.907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79376" y="7605464"/>
            <a:ext cx="609600" cy="609600"/>
          </a:xfrm>
          <a:prstGeom prst="rect">
            <a:avLst/>
          </a:prstGeom>
        </p:spPr>
      </p:pic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="" xmlns:a16="http://schemas.microsoft.com/office/drawing/2014/main" id="{6FAC736E-F01F-4AB2-BF37-7E7A179C29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5128" b="91738" l="1386" r="95381">
                        <a14:foregroundMark x1="34873" y1="21652" x2="34873" y2="21652"/>
                        <a14:foregroundMark x1="52425" y1="7692" x2="52425" y2="7692"/>
                        <a14:foregroundMark x1="15242" y1="8832" x2="15242" y2="8832"/>
                        <a14:foregroundMark x1="18245" y1="27920" x2="18245" y2="27920"/>
                        <a14:foregroundMark x1="17090" y1="55271" x2="17090" y2="55271"/>
                        <a14:foregroundMark x1="38337" y1="64672" x2="38337" y2="64672"/>
                        <a14:foregroundMark x1="50808" y1="60114" x2="50808" y2="60114"/>
                        <a14:foregroundMark x1="66513" y1="55840" x2="66513" y2="55840"/>
                        <a14:foregroundMark x1="77136" y1="55271" x2="77136" y2="55271"/>
                        <a14:foregroundMark x1="79215" y1="51852" x2="79215" y2="51852"/>
                        <a14:foregroundMark x1="90300" y1="41595" x2="90300" y2="41595"/>
                        <a14:foregroundMark x1="62587" y1="19373" x2="62587" y2="19373"/>
                        <a14:foregroundMark x1="48037" y1="5413" x2="48037" y2="5413"/>
                        <a14:foregroundMark x1="89607" y1="56410" x2="89607" y2="56410"/>
                        <a14:foregroundMark x1="5543" y1="55271" x2="5543" y2="55271"/>
                        <a14:foregroundMark x1="94457" y1="36182" x2="94457" y2="36182"/>
                        <a14:foregroundMark x1="93303" y1="43590" x2="93303" y2="43590"/>
                        <a14:foregroundMark x1="91686" y1="90313" x2="91686" y2="90313"/>
                        <a14:foregroundMark x1="23095" y1="44729" x2="23095" y2="44729"/>
                        <a14:foregroundMark x1="21709" y1="45584" x2="21709" y2="45584"/>
                        <a14:foregroundMark x1="22633" y1="90598" x2="22633" y2="90598"/>
                        <a14:foregroundMark x1="12702" y1="91168" x2="12702" y2="91168"/>
                        <a14:foregroundMark x1="5081" y1="85185" x2="5081" y2="85185"/>
                        <a14:foregroundMark x1="19400" y1="89744" x2="19400" y2="89744"/>
                        <a14:foregroundMark x1="33256" y1="88604" x2="33256" y2="88604"/>
                        <a14:foregroundMark x1="41570" y1="85185" x2="41570" y2="85185"/>
                        <a14:foregroundMark x1="56120" y1="85470" x2="56120" y2="85470"/>
                        <a14:foregroundMark x1="65358" y1="85470" x2="65358" y2="85470"/>
                        <a14:foregroundMark x1="51039" y1="86040" x2="51039" y2="86040"/>
                        <a14:foregroundMark x1="72517" y1="85470" x2="72517" y2="85470"/>
                        <a14:foregroundMark x1="76212" y1="91738" x2="76212" y2="91738"/>
                        <a14:foregroundMark x1="83141" y1="85470" x2="83141" y2="85470"/>
                        <a14:foregroundMark x1="95612" y1="86040" x2="95612" y2="86040"/>
                        <a14:foregroundMark x1="1386" y1="91738" x2="1386" y2="91738"/>
                        <a14:backgroundMark x1="28176" y1="3989" x2="28176" y2="3989"/>
                        <a14:backgroundMark x1="68129" y1="5983" x2="68129" y2="5983"/>
                        <a14:backgroundMark x1="71132" y1="69516" x2="71132" y2="69516"/>
                        <a14:backgroundMark x1="49192" y1="87464" x2="49192" y2="87464"/>
                        <a14:backgroundMark x1="33718" y1="87464" x2="33718" y2="87464"/>
                        <a14:backgroundMark x1="64896" y1="87749" x2="64896" y2="87749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0704512" y="5643709"/>
            <a:ext cx="1199296" cy="9725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64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  <p:extLst>
    <p:ext uri="{E180D4A7-C9FB-4DFB-919C-405C955672EB}">
      <p14:showEvtLst xmlns="" xmlns:p14="http://schemas.microsoft.com/office/powerpoint/2010/main">
        <p14:playEvt time="3881" objId="5"/>
        <p14:stopEvt time="32459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B5339AB-09CB-422C-A46A-8BD49DEF64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99549"/>
            <a:ext cx="9850848" cy="6569811"/>
          </a:xfrm>
          <a:prstGeom prst="rect">
            <a:avLst/>
          </a:prstGeom>
        </p:spPr>
      </p:pic>
      <p:pic>
        <p:nvPicPr>
          <p:cNvPr id="10" name="I11">
            <a:hlinkClick r:id="" action="ppaction://media"/>
            <a:extLst>
              <a:ext uri="{FF2B5EF4-FFF2-40B4-BE49-F238E27FC236}">
                <a16:creationId xmlns="" xmlns:a16="http://schemas.microsoft.com/office/drawing/2014/main" id="{7ABF70A8-B938-4985-BD3F-8661A47C336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5">
                  <p14:trim st="785" end="1521.5396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67408" y="7677472"/>
            <a:ext cx="609600" cy="609600"/>
          </a:xfrm>
          <a:prstGeom prst="rect">
            <a:avLst/>
          </a:prstGeom>
        </p:spPr>
      </p:pic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="" xmlns:a16="http://schemas.microsoft.com/office/drawing/2014/main" id="{A32B0013-305A-47C3-9E18-0B8F3CA723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5128" b="91738" l="1361" r="95465">
                        <a14:foregroundMark x1="34921" y1="21652" x2="34921" y2="21652"/>
                        <a14:foregroundMark x1="52381" y1="7692" x2="52381" y2="7692"/>
                        <a14:foregroundMark x1="15193" y1="8832" x2="15193" y2="8832"/>
                        <a14:foregroundMark x1="18141" y1="27920" x2="18141" y2="27920"/>
                        <a14:foregroundMark x1="17007" y1="55271" x2="17007" y2="55271"/>
                        <a14:foregroundMark x1="38322" y1="64672" x2="38322" y2="64672"/>
                        <a14:foregroundMark x1="50794" y1="60114" x2="50794" y2="60114"/>
                        <a14:foregroundMark x1="66667" y1="55840" x2="66667" y2="55840"/>
                        <a14:foregroundMark x1="77098" y1="55271" x2="77098" y2="55271"/>
                        <a14:foregroundMark x1="79138" y1="51852" x2="79138" y2="51852"/>
                        <a14:foregroundMark x1="90476" y1="41595" x2="90476" y2="41595"/>
                        <a14:foregroundMark x1="62585" y1="19373" x2="62585" y2="19373"/>
                        <a14:foregroundMark x1="48073" y1="5413" x2="48073" y2="5413"/>
                        <a14:foregroundMark x1="89569" y1="56410" x2="89569" y2="56410"/>
                        <a14:foregroundMark x1="5442" y1="55271" x2="5442" y2="55271"/>
                        <a14:foregroundMark x1="94558" y1="36182" x2="94558" y2="36182"/>
                        <a14:foregroundMark x1="93424" y1="43590" x2="93424" y2="43590"/>
                        <a14:foregroundMark x1="91837" y1="90313" x2="91837" y2="90313"/>
                        <a14:foregroundMark x1="22902" y1="44729" x2="22902" y2="44729"/>
                        <a14:foregroundMark x1="21542" y1="45584" x2="21542" y2="45584"/>
                        <a14:foregroundMark x1="22449" y1="90598" x2="22449" y2="90598"/>
                        <a14:foregroundMark x1="12698" y1="91168" x2="12698" y2="91168"/>
                        <a14:foregroundMark x1="4989" y1="85185" x2="4989" y2="85185"/>
                        <a14:foregroundMark x1="19501" y1="89744" x2="19501" y2="89744"/>
                        <a14:foregroundMark x1="33107" y1="88604" x2="33107" y2="88604"/>
                        <a14:foregroundMark x1="41497" y1="85185" x2="41497" y2="85185"/>
                        <a14:foregroundMark x1="56009" y1="85470" x2="56009" y2="85470"/>
                        <a14:foregroundMark x1="65533" y1="85470" x2="65533" y2="85470"/>
                        <a14:foregroundMark x1="51020" y1="86040" x2="51020" y2="86040"/>
                        <a14:foregroundMark x1="72562" y1="85470" x2="72562" y2="85470"/>
                        <a14:foregroundMark x1="76190" y1="91738" x2="76190" y2="91738"/>
                        <a14:foregroundMark x1="82993" y1="85470" x2="82993" y2="85470"/>
                        <a14:foregroundMark x1="95692" y1="86040" x2="95692" y2="86040"/>
                        <a14:foregroundMark x1="1361" y1="91738" x2="1361" y2="91738"/>
                        <a14:backgroundMark x1="28118" y1="3989" x2="28118" y2="3989"/>
                        <a14:backgroundMark x1="68027" y1="5983" x2="68027" y2="5983"/>
                        <a14:backgroundMark x1="70975" y1="69516" x2="70975" y2="69516"/>
                        <a14:backgroundMark x1="49206" y1="87464" x2="49206" y2="87464"/>
                        <a14:backgroundMark x1="33787" y1="87464" x2="33787" y2="87464"/>
                        <a14:backgroundMark x1="65079" y1="87749" x2="65079" y2="87749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0200456" y="5696816"/>
            <a:ext cx="1224136" cy="972544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1A574385-B9DA-4E80-9FF4-99EE8D03D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0416" y="-819472"/>
            <a:ext cx="2351584" cy="5940224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ca-ES" alt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N340 estructura el territori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endParaRPr lang="ca-ES" altLang="ca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endParaRPr lang="ca-ES" altLang="ca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ca-ES" alt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L’AP7 articula el corredor metropolità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946FF408-B6A5-49FC-9EE1-7A85CEC63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20" y="99549"/>
            <a:ext cx="3802176" cy="2075755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C16B9197-DA61-4201-95C0-C80E02C8E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488" y="5219714"/>
            <a:ext cx="6336704" cy="1618194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ca-ES" altLang="ca-ES" sz="2800" dirty="0">
                <a:latin typeface="+mn-lt"/>
              </a:rPr>
              <a:t>La N340 i la C31 són el ‘Carrer Major’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ca-ES" altLang="ca-ES" sz="2800" dirty="0">
                <a:latin typeface="+mn-lt"/>
              </a:rPr>
              <a:t>de la Plana i la Costa penedesenca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ca-ES" altLang="ca-ES" sz="2800" dirty="0">
                <a:latin typeface="+mn-lt"/>
              </a:rPr>
              <a:t>Dues autopistes de bicicletes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36442847"/>
      </p:ext>
    </p:extLst>
  </p:cSld>
  <p:clrMapOvr>
    <a:masterClrMapping/>
  </p:clrMapOvr>
  <p:transition spd="med" advClick="0" advTm="2996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4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7" grpId="0"/>
      <p:bldP spid="11" grpId="0"/>
    </p:bldLst>
  </p:timing>
  <p:extLst mod="1">
    <p:ext uri="{E180D4A7-C9FB-4DFB-919C-405C955672EB}">
      <p14:showEvtLst xmlns="" xmlns:p14="http://schemas.microsoft.com/office/powerpoint/2010/main">
        <p14:playEvt time="2879" objId="10"/>
        <p14:stopEvt time="34986" objId="10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48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29" name="Group 65">
            <a:extLst>
              <a:ext uri="{FF2B5EF4-FFF2-40B4-BE49-F238E27FC236}">
                <a16:creationId xmlns="" xmlns:a16="http://schemas.microsoft.com/office/drawing/2014/main" id="{0D041310-6C5D-4CB3-8485-E18CC9AAE11E}"/>
              </a:ext>
            </a:extLst>
          </p:cNvPr>
          <p:cNvGrpSpPr>
            <a:grpSpLocks/>
          </p:cNvGrpSpPr>
          <p:nvPr/>
        </p:nvGrpSpPr>
        <p:grpSpPr bwMode="auto">
          <a:xfrm>
            <a:off x="2613025" y="2498726"/>
            <a:ext cx="8034338" cy="4233863"/>
            <a:chOff x="686" y="1550"/>
            <a:chExt cx="5061" cy="2667"/>
          </a:xfrm>
        </p:grpSpPr>
        <p:sp>
          <p:nvSpPr>
            <p:cNvPr id="16442" name="Rectangle 34">
              <a:extLst>
                <a:ext uri="{FF2B5EF4-FFF2-40B4-BE49-F238E27FC236}">
                  <a16:creationId xmlns="" xmlns:a16="http://schemas.microsoft.com/office/drawing/2014/main" id="{54A25363-F163-46A3-81E0-02BFD1B10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" y="1550"/>
              <a:ext cx="532" cy="544"/>
            </a:xfrm>
            <a:prstGeom prst="rect">
              <a:avLst/>
            </a:prstGeom>
            <a:solidFill>
              <a:srgbClr val="FF00FF">
                <a:alpha val="50980"/>
              </a:srgbClr>
            </a:solidFill>
            <a:ln w="1905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ca-ES" altLang="ca-ES"/>
            </a:p>
          </p:txBody>
        </p:sp>
        <p:sp>
          <p:nvSpPr>
            <p:cNvPr id="16443" name="Rectangle 35">
              <a:extLst>
                <a:ext uri="{FF2B5EF4-FFF2-40B4-BE49-F238E27FC236}">
                  <a16:creationId xmlns="" xmlns:a16="http://schemas.microsoft.com/office/drawing/2014/main" id="{3CAB2BB9-51BB-499F-9E3B-36D7B3D77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" y="2943"/>
              <a:ext cx="409" cy="408"/>
            </a:xfrm>
            <a:prstGeom prst="rect">
              <a:avLst/>
            </a:prstGeom>
            <a:solidFill>
              <a:srgbClr val="FF00FF">
                <a:alpha val="50980"/>
              </a:srgbClr>
            </a:solidFill>
            <a:ln w="1905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ca-ES" altLang="ca-ES"/>
            </a:p>
          </p:txBody>
        </p:sp>
        <p:sp>
          <p:nvSpPr>
            <p:cNvPr id="16444" name="Rectangle 46">
              <a:extLst>
                <a:ext uri="{FF2B5EF4-FFF2-40B4-BE49-F238E27FC236}">
                  <a16:creationId xmlns="" xmlns:a16="http://schemas.microsoft.com/office/drawing/2014/main" id="{0AC7FC72-5E40-44AB-AB01-A29C8F5DC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" y="2180"/>
              <a:ext cx="409" cy="408"/>
            </a:xfrm>
            <a:prstGeom prst="rect">
              <a:avLst/>
            </a:prstGeom>
            <a:solidFill>
              <a:srgbClr val="FF00FF">
                <a:alpha val="50980"/>
              </a:srgbClr>
            </a:solidFill>
            <a:ln w="1905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ca-ES" altLang="ca-ES"/>
            </a:p>
          </p:txBody>
        </p:sp>
        <p:sp>
          <p:nvSpPr>
            <p:cNvPr id="16445" name="Rectangle 47">
              <a:extLst>
                <a:ext uri="{FF2B5EF4-FFF2-40B4-BE49-F238E27FC236}">
                  <a16:creationId xmlns="" xmlns:a16="http://schemas.microsoft.com/office/drawing/2014/main" id="{F3015CAD-CD76-425F-806B-5FE9A0743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1" y="3133"/>
              <a:ext cx="409" cy="397"/>
            </a:xfrm>
            <a:prstGeom prst="rect">
              <a:avLst/>
            </a:prstGeom>
            <a:solidFill>
              <a:srgbClr val="FF00FF">
                <a:alpha val="50980"/>
              </a:srgbClr>
            </a:solidFill>
            <a:ln w="1905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ca-ES" altLang="ca-ES"/>
            </a:p>
          </p:txBody>
        </p:sp>
        <p:sp>
          <p:nvSpPr>
            <p:cNvPr id="16446" name="Rectangle 48">
              <a:extLst>
                <a:ext uri="{FF2B5EF4-FFF2-40B4-BE49-F238E27FC236}">
                  <a16:creationId xmlns="" xmlns:a16="http://schemas.microsoft.com/office/drawing/2014/main" id="{EE33CD1D-84C6-45B8-AB57-66AE62F23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" y="1915"/>
              <a:ext cx="409" cy="408"/>
            </a:xfrm>
            <a:prstGeom prst="rect">
              <a:avLst/>
            </a:prstGeom>
            <a:solidFill>
              <a:srgbClr val="FF00FF">
                <a:alpha val="50980"/>
              </a:srgbClr>
            </a:solidFill>
            <a:ln w="1905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ca-ES" altLang="ca-ES"/>
            </a:p>
          </p:txBody>
        </p:sp>
        <p:sp>
          <p:nvSpPr>
            <p:cNvPr id="16447" name="Rectangle 50">
              <a:extLst>
                <a:ext uri="{FF2B5EF4-FFF2-40B4-BE49-F238E27FC236}">
                  <a16:creationId xmlns="" xmlns:a16="http://schemas.microsoft.com/office/drawing/2014/main" id="{D258B12A-5F74-46B5-8FD8-6C7665D95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3673"/>
              <a:ext cx="532" cy="544"/>
            </a:xfrm>
            <a:prstGeom prst="rect">
              <a:avLst/>
            </a:prstGeom>
            <a:solidFill>
              <a:srgbClr val="FF00FF">
                <a:alpha val="50980"/>
              </a:srgbClr>
            </a:solidFill>
            <a:ln w="1905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ca-ES" altLang="ca-ES"/>
            </a:p>
          </p:txBody>
        </p:sp>
      </p:grpSp>
      <p:grpSp>
        <p:nvGrpSpPr>
          <p:cNvPr id="36928" name="Group 64">
            <a:extLst>
              <a:ext uri="{FF2B5EF4-FFF2-40B4-BE49-F238E27FC236}">
                <a16:creationId xmlns="" xmlns:a16="http://schemas.microsoft.com/office/drawing/2014/main" id="{8E9C7BEF-CA73-4C11-BE30-E7EFE8717D83}"/>
              </a:ext>
            </a:extLst>
          </p:cNvPr>
          <p:cNvGrpSpPr>
            <a:grpSpLocks/>
          </p:cNvGrpSpPr>
          <p:nvPr/>
        </p:nvGrpSpPr>
        <p:grpSpPr bwMode="auto">
          <a:xfrm>
            <a:off x="1547814" y="2576513"/>
            <a:ext cx="8829675" cy="3949700"/>
            <a:chOff x="15" y="1623"/>
            <a:chExt cx="5562" cy="2488"/>
          </a:xfrm>
        </p:grpSpPr>
        <p:sp>
          <p:nvSpPr>
            <p:cNvPr id="16433" name="Oval 37">
              <a:extLst>
                <a:ext uri="{FF2B5EF4-FFF2-40B4-BE49-F238E27FC236}">
                  <a16:creationId xmlns="" xmlns:a16="http://schemas.microsoft.com/office/drawing/2014/main" id="{D4205A2D-1D70-453A-AB2F-35B969066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1903"/>
              <a:ext cx="590" cy="590"/>
            </a:xfrm>
            <a:prstGeom prst="ellipse">
              <a:avLst/>
            </a:prstGeom>
            <a:solidFill>
              <a:srgbClr val="FFCC99">
                <a:alpha val="50980"/>
              </a:srgbClr>
            </a:solidFill>
            <a:ln w="19050" algn="ctr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ca-ES" altLang="ca-ES"/>
            </a:p>
          </p:txBody>
        </p:sp>
        <p:sp>
          <p:nvSpPr>
            <p:cNvPr id="16434" name="Oval 39">
              <a:extLst>
                <a:ext uri="{FF2B5EF4-FFF2-40B4-BE49-F238E27FC236}">
                  <a16:creationId xmlns="" xmlns:a16="http://schemas.microsoft.com/office/drawing/2014/main" id="{0358FB9D-F5CD-4F99-8727-FBFBB8617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1752"/>
              <a:ext cx="545" cy="544"/>
            </a:xfrm>
            <a:prstGeom prst="ellipse">
              <a:avLst/>
            </a:prstGeom>
            <a:solidFill>
              <a:srgbClr val="FFCC99">
                <a:alpha val="50980"/>
              </a:srgbClr>
            </a:solidFill>
            <a:ln w="19050" algn="ctr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ca-ES" altLang="ca-ES"/>
            </a:p>
          </p:txBody>
        </p:sp>
        <p:sp>
          <p:nvSpPr>
            <p:cNvPr id="16435" name="Oval 40">
              <a:extLst>
                <a:ext uri="{FF2B5EF4-FFF2-40B4-BE49-F238E27FC236}">
                  <a16:creationId xmlns="" xmlns:a16="http://schemas.microsoft.com/office/drawing/2014/main" id="{E0F23F0D-8530-45AF-9D81-7DFD80E9E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3476"/>
              <a:ext cx="545" cy="544"/>
            </a:xfrm>
            <a:prstGeom prst="ellipse">
              <a:avLst/>
            </a:prstGeom>
            <a:solidFill>
              <a:srgbClr val="FFCC99">
                <a:alpha val="50980"/>
              </a:srgbClr>
            </a:solidFill>
            <a:ln w="19050" algn="ctr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ca-ES" altLang="ca-ES"/>
            </a:p>
          </p:txBody>
        </p:sp>
        <p:sp>
          <p:nvSpPr>
            <p:cNvPr id="16436" name="Oval 41">
              <a:extLst>
                <a:ext uri="{FF2B5EF4-FFF2-40B4-BE49-F238E27FC236}">
                  <a16:creationId xmlns="" xmlns:a16="http://schemas.microsoft.com/office/drawing/2014/main" id="{479A471C-F2FA-4B6C-96FA-FA8040C7E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" y="1800"/>
              <a:ext cx="545" cy="544"/>
            </a:xfrm>
            <a:prstGeom prst="ellipse">
              <a:avLst/>
            </a:prstGeom>
            <a:solidFill>
              <a:srgbClr val="FFCC99">
                <a:alpha val="50980"/>
              </a:srgbClr>
            </a:solidFill>
            <a:ln w="19050" algn="ctr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ca-ES" altLang="ca-ES"/>
            </a:p>
          </p:txBody>
        </p:sp>
        <p:sp>
          <p:nvSpPr>
            <p:cNvPr id="16437" name="Oval 42">
              <a:extLst>
                <a:ext uri="{FF2B5EF4-FFF2-40B4-BE49-F238E27FC236}">
                  <a16:creationId xmlns="" xmlns:a16="http://schemas.microsoft.com/office/drawing/2014/main" id="{F8DFB54D-8C8D-4A3C-9312-843E1F2A2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1" y="2907"/>
              <a:ext cx="545" cy="544"/>
            </a:xfrm>
            <a:prstGeom prst="ellipse">
              <a:avLst/>
            </a:prstGeom>
            <a:solidFill>
              <a:srgbClr val="FFCC99">
                <a:alpha val="50980"/>
              </a:srgbClr>
            </a:solidFill>
            <a:ln w="19050" algn="ctr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ca-ES" altLang="ca-ES"/>
            </a:p>
          </p:txBody>
        </p:sp>
        <p:sp>
          <p:nvSpPr>
            <p:cNvPr id="16438" name="Oval 43">
              <a:extLst>
                <a:ext uri="{FF2B5EF4-FFF2-40B4-BE49-F238E27FC236}">
                  <a16:creationId xmlns="" xmlns:a16="http://schemas.microsoft.com/office/drawing/2014/main" id="{F94E0596-DF69-4C39-ACDB-A9D27B60C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" y="2940"/>
              <a:ext cx="545" cy="544"/>
            </a:xfrm>
            <a:prstGeom prst="ellipse">
              <a:avLst/>
            </a:prstGeom>
            <a:solidFill>
              <a:srgbClr val="FFCC99">
                <a:alpha val="50980"/>
              </a:srgbClr>
            </a:solidFill>
            <a:ln w="19050" algn="ctr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ca-ES" altLang="ca-ES"/>
            </a:p>
          </p:txBody>
        </p:sp>
        <p:sp>
          <p:nvSpPr>
            <p:cNvPr id="16439" name="Oval 44">
              <a:extLst>
                <a:ext uri="{FF2B5EF4-FFF2-40B4-BE49-F238E27FC236}">
                  <a16:creationId xmlns="" xmlns:a16="http://schemas.microsoft.com/office/drawing/2014/main" id="{9557D79B-91E9-4967-9B86-EA397C0A2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" y="3413"/>
              <a:ext cx="545" cy="544"/>
            </a:xfrm>
            <a:prstGeom prst="ellipse">
              <a:avLst/>
            </a:prstGeom>
            <a:solidFill>
              <a:srgbClr val="FFCC99">
                <a:alpha val="50980"/>
              </a:srgbClr>
            </a:solidFill>
            <a:ln w="19050" algn="ctr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ca-ES" altLang="ca-ES"/>
            </a:p>
          </p:txBody>
        </p:sp>
        <p:sp>
          <p:nvSpPr>
            <p:cNvPr id="16440" name="Oval 45">
              <a:extLst>
                <a:ext uri="{FF2B5EF4-FFF2-40B4-BE49-F238E27FC236}">
                  <a16:creationId xmlns="" xmlns:a16="http://schemas.microsoft.com/office/drawing/2014/main" id="{5B362FB9-A5D0-4E6E-8D5D-BC2A7FF02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3" y="1623"/>
              <a:ext cx="726" cy="726"/>
            </a:xfrm>
            <a:prstGeom prst="ellipse">
              <a:avLst/>
            </a:prstGeom>
            <a:solidFill>
              <a:srgbClr val="FFCC99">
                <a:alpha val="50980"/>
              </a:srgbClr>
            </a:solidFill>
            <a:ln w="19050" algn="ctr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ca-ES" altLang="ca-ES"/>
            </a:p>
          </p:txBody>
        </p:sp>
        <p:sp>
          <p:nvSpPr>
            <p:cNvPr id="16441" name="Oval 52">
              <a:extLst>
                <a:ext uri="{FF2B5EF4-FFF2-40B4-BE49-F238E27FC236}">
                  <a16:creationId xmlns="" xmlns:a16="http://schemas.microsoft.com/office/drawing/2014/main" id="{7F2D9CCB-5685-4282-983F-6C065EA20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4" y="3385"/>
              <a:ext cx="726" cy="726"/>
            </a:xfrm>
            <a:prstGeom prst="ellipse">
              <a:avLst/>
            </a:prstGeom>
            <a:solidFill>
              <a:srgbClr val="FFCC99">
                <a:alpha val="50980"/>
              </a:srgbClr>
            </a:solidFill>
            <a:ln w="19050" algn="ctr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ca-ES" altLang="ca-ES"/>
            </a:p>
          </p:txBody>
        </p:sp>
      </p:grpSp>
      <p:grpSp>
        <p:nvGrpSpPr>
          <p:cNvPr id="36933" name="Group 69">
            <a:extLst>
              <a:ext uri="{FF2B5EF4-FFF2-40B4-BE49-F238E27FC236}">
                <a16:creationId xmlns="" xmlns:a16="http://schemas.microsoft.com/office/drawing/2014/main" id="{3B9DFF4D-8443-49D6-85F5-59A3FEB8C938}"/>
              </a:ext>
            </a:extLst>
          </p:cNvPr>
          <p:cNvGrpSpPr>
            <a:grpSpLocks/>
          </p:cNvGrpSpPr>
          <p:nvPr/>
        </p:nvGrpSpPr>
        <p:grpSpPr bwMode="auto">
          <a:xfrm>
            <a:off x="1946276" y="3362326"/>
            <a:ext cx="8397875" cy="2506663"/>
            <a:chOff x="266" y="2118"/>
            <a:chExt cx="5290" cy="1579"/>
          </a:xfrm>
        </p:grpSpPr>
        <p:sp>
          <p:nvSpPr>
            <p:cNvPr id="16419" name="Line 25">
              <a:extLst>
                <a:ext uri="{FF2B5EF4-FFF2-40B4-BE49-F238E27FC236}">
                  <a16:creationId xmlns="" xmlns:a16="http://schemas.microsoft.com/office/drawing/2014/main" id="{D373C18A-17D8-4971-9298-C20B140460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56" y="2588"/>
              <a:ext cx="0" cy="71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ca-ES"/>
            </a:p>
          </p:txBody>
        </p:sp>
        <p:sp>
          <p:nvSpPr>
            <p:cNvPr id="16420" name="Line 30">
              <a:extLst>
                <a:ext uri="{FF2B5EF4-FFF2-40B4-BE49-F238E27FC236}">
                  <a16:creationId xmlns="" xmlns:a16="http://schemas.microsoft.com/office/drawing/2014/main" id="{C65D625F-B881-481C-984E-997A51A792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7" y="2686"/>
              <a:ext cx="2" cy="1011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ca-ES"/>
            </a:p>
          </p:txBody>
        </p:sp>
        <p:grpSp>
          <p:nvGrpSpPr>
            <p:cNvPr id="16421" name="Group 68">
              <a:extLst>
                <a:ext uri="{FF2B5EF4-FFF2-40B4-BE49-F238E27FC236}">
                  <a16:creationId xmlns="" xmlns:a16="http://schemas.microsoft.com/office/drawing/2014/main" id="{43F7B751-370E-4E92-8CCF-866981D49A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" y="2118"/>
              <a:ext cx="5039" cy="1354"/>
              <a:chOff x="266" y="2118"/>
              <a:chExt cx="5039" cy="1354"/>
            </a:xfrm>
          </p:grpSpPr>
          <p:sp>
            <p:nvSpPr>
              <p:cNvPr id="16422" name="Line 20">
                <a:extLst>
                  <a:ext uri="{FF2B5EF4-FFF2-40B4-BE49-F238E27FC236}">
                    <a16:creationId xmlns="" xmlns:a16="http://schemas.microsoft.com/office/drawing/2014/main" id="{06289409-9133-4364-8DD0-DB2737D7CE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6" y="2357"/>
                <a:ext cx="0" cy="303"/>
              </a:xfrm>
              <a:prstGeom prst="line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ca-ES"/>
              </a:p>
            </p:txBody>
          </p:sp>
          <p:sp>
            <p:nvSpPr>
              <p:cNvPr id="16423" name="Line 26">
                <a:extLst>
                  <a:ext uri="{FF2B5EF4-FFF2-40B4-BE49-F238E27FC236}">
                    <a16:creationId xmlns="" xmlns:a16="http://schemas.microsoft.com/office/drawing/2014/main" id="{BAB8FAD3-69BF-4F4F-AF92-990CBD01C3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35" y="2296"/>
                <a:ext cx="0" cy="370"/>
              </a:xfrm>
              <a:prstGeom prst="line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ca-ES"/>
              </a:p>
            </p:txBody>
          </p:sp>
          <p:sp>
            <p:nvSpPr>
              <p:cNvPr id="16424" name="Line 19">
                <a:extLst>
                  <a:ext uri="{FF2B5EF4-FFF2-40B4-BE49-F238E27FC236}">
                    <a16:creationId xmlns="" xmlns:a16="http://schemas.microsoft.com/office/drawing/2014/main" id="{B7683646-ABAA-4B83-BC94-18A8355566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6" y="2493"/>
                <a:ext cx="4" cy="447"/>
              </a:xfrm>
              <a:prstGeom prst="line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ca-ES"/>
              </a:p>
            </p:txBody>
          </p:sp>
          <p:sp>
            <p:nvSpPr>
              <p:cNvPr id="16425" name="Line 22">
                <a:extLst>
                  <a:ext uri="{FF2B5EF4-FFF2-40B4-BE49-F238E27FC236}">
                    <a16:creationId xmlns="" xmlns:a16="http://schemas.microsoft.com/office/drawing/2014/main" id="{2644EA00-F7D0-41AF-81D6-7FCF32EDF6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60" y="2118"/>
                <a:ext cx="2" cy="565"/>
              </a:xfrm>
              <a:prstGeom prst="line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ca-ES"/>
              </a:p>
            </p:txBody>
          </p:sp>
          <p:sp>
            <p:nvSpPr>
              <p:cNvPr id="16426" name="Line 23">
                <a:extLst>
                  <a:ext uri="{FF2B5EF4-FFF2-40B4-BE49-F238E27FC236}">
                    <a16:creationId xmlns="" xmlns:a16="http://schemas.microsoft.com/office/drawing/2014/main" id="{18170192-F0A8-4435-966E-3678116CE9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8" y="2349"/>
                <a:ext cx="10" cy="808"/>
              </a:xfrm>
              <a:prstGeom prst="line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ca-ES"/>
              </a:p>
            </p:txBody>
          </p:sp>
          <p:sp>
            <p:nvSpPr>
              <p:cNvPr id="16427" name="Line 24">
                <a:extLst>
                  <a:ext uri="{FF2B5EF4-FFF2-40B4-BE49-F238E27FC236}">
                    <a16:creationId xmlns="" xmlns:a16="http://schemas.microsoft.com/office/drawing/2014/main" id="{EDA68966-2525-45B8-9F43-DAF68C6A0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" y="2362"/>
                <a:ext cx="2" cy="306"/>
              </a:xfrm>
              <a:prstGeom prst="line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ca-ES"/>
              </a:p>
            </p:txBody>
          </p:sp>
          <p:sp>
            <p:nvSpPr>
              <p:cNvPr id="16428" name="Line 27">
                <a:extLst>
                  <a:ext uri="{FF2B5EF4-FFF2-40B4-BE49-F238E27FC236}">
                    <a16:creationId xmlns="" xmlns:a16="http://schemas.microsoft.com/office/drawing/2014/main" id="{71D4A79E-4530-427C-A63B-CFE89D8852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0807">
                <a:off x="882" y="2683"/>
                <a:ext cx="21" cy="284"/>
              </a:xfrm>
              <a:prstGeom prst="line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ca-ES"/>
              </a:p>
            </p:txBody>
          </p:sp>
          <p:sp>
            <p:nvSpPr>
              <p:cNvPr id="16429" name="Line 28">
                <a:extLst>
                  <a:ext uri="{FF2B5EF4-FFF2-40B4-BE49-F238E27FC236}">
                    <a16:creationId xmlns="" xmlns:a16="http://schemas.microsoft.com/office/drawing/2014/main" id="{DA68C077-B883-40B7-984B-838C50263A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78" y="2686"/>
                <a:ext cx="0" cy="224"/>
              </a:xfrm>
              <a:prstGeom prst="line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ca-ES"/>
              </a:p>
            </p:txBody>
          </p:sp>
          <p:sp>
            <p:nvSpPr>
              <p:cNvPr id="16430" name="Line 29">
                <a:extLst>
                  <a:ext uri="{FF2B5EF4-FFF2-40B4-BE49-F238E27FC236}">
                    <a16:creationId xmlns="" xmlns:a16="http://schemas.microsoft.com/office/drawing/2014/main" id="{411C899B-9A15-41BE-846E-340F4E581F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05" y="2683"/>
                <a:ext cx="0" cy="726"/>
              </a:xfrm>
              <a:prstGeom prst="line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ca-ES"/>
              </a:p>
            </p:txBody>
          </p:sp>
          <p:sp>
            <p:nvSpPr>
              <p:cNvPr id="16431" name="Line 31">
                <a:extLst>
                  <a:ext uri="{FF2B5EF4-FFF2-40B4-BE49-F238E27FC236}">
                    <a16:creationId xmlns="" xmlns:a16="http://schemas.microsoft.com/office/drawing/2014/main" id="{CDBE1A0E-0EC9-42C6-AC38-AC887102BC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0" y="2684"/>
                <a:ext cx="0" cy="788"/>
              </a:xfrm>
              <a:prstGeom prst="line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ca-ES"/>
              </a:p>
            </p:txBody>
          </p:sp>
          <p:sp>
            <p:nvSpPr>
              <p:cNvPr id="16432" name="Line 51">
                <a:extLst>
                  <a:ext uri="{FF2B5EF4-FFF2-40B4-BE49-F238E27FC236}">
                    <a16:creationId xmlns="" xmlns:a16="http://schemas.microsoft.com/office/drawing/2014/main" id="{367706B8-5579-4EC2-9702-3C4F3923C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3" y="2683"/>
                <a:ext cx="0" cy="726"/>
              </a:xfrm>
              <a:prstGeom prst="line">
                <a:avLst/>
              </a:pr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ca-ES"/>
              </a:p>
            </p:txBody>
          </p:sp>
        </p:grpSp>
      </p:grpSp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B5DC925F-C4CA-4209-9BEF-824F3FEA34A6}"/>
              </a:ext>
            </a:extLst>
          </p:cNvPr>
          <p:cNvGrpSpPr>
            <a:grpSpLocks/>
          </p:cNvGrpSpPr>
          <p:nvPr/>
        </p:nvGrpSpPr>
        <p:grpSpPr bwMode="auto">
          <a:xfrm>
            <a:off x="1271588" y="1557339"/>
            <a:ext cx="9721851" cy="509587"/>
            <a:chOff x="-252536" y="1557338"/>
            <a:chExt cx="9721850" cy="509587"/>
          </a:xfrm>
        </p:grpSpPr>
        <p:grpSp>
          <p:nvGrpSpPr>
            <p:cNvPr id="16415" name="Group 62">
              <a:extLst>
                <a:ext uri="{FF2B5EF4-FFF2-40B4-BE49-F238E27FC236}">
                  <a16:creationId xmlns="" xmlns:a16="http://schemas.microsoft.com/office/drawing/2014/main" id="{74E98D0C-1F6D-4A8B-B8FF-08DD923AC3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52536" y="1970088"/>
              <a:ext cx="9721850" cy="96837"/>
              <a:chOff x="-114" y="1241"/>
              <a:chExt cx="6124" cy="61"/>
            </a:xfrm>
          </p:grpSpPr>
          <p:sp>
            <p:nvSpPr>
              <p:cNvPr id="16417" name="Line 4">
                <a:extLst>
                  <a:ext uri="{FF2B5EF4-FFF2-40B4-BE49-F238E27FC236}">
                    <a16:creationId xmlns="" xmlns:a16="http://schemas.microsoft.com/office/drawing/2014/main" id="{9452FCE8-021F-4968-9124-8E893A341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14" y="1241"/>
                <a:ext cx="5988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ca-ES"/>
              </a:p>
            </p:txBody>
          </p:sp>
          <p:sp>
            <p:nvSpPr>
              <p:cNvPr id="16418" name="Line 61">
                <a:extLst>
                  <a:ext uri="{FF2B5EF4-FFF2-40B4-BE49-F238E27FC236}">
                    <a16:creationId xmlns="" xmlns:a16="http://schemas.microsoft.com/office/drawing/2014/main" id="{392217CC-92BA-4FBF-85A7-F7353220FA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" y="1302"/>
                <a:ext cx="5988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ca-ES"/>
              </a:p>
            </p:txBody>
          </p:sp>
        </p:grpSp>
        <p:sp>
          <p:nvSpPr>
            <p:cNvPr id="16416" name="Text Box 58">
              <a:extLst>
                <a:ext uri="{FF2B5EF4-FFF2-40B4-BE49-F238E27FC236}">
                  <a16:creationId xmlns="" xmlns:a16="http://schemas.microsoft.com/office/drawing/2014/main" id="{11D86F03-DA37-438F-81EE-F20F24E4F6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7900" y="1557338"/>
              <a:ext cx="863600" cy="3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ca-ES">
                  <a:solidFill>
                    <a:schemeClr val="bg1"/>
                  </a:solidFill>
                </a:rPr>
                <a:t>AP-7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5AF29AA1-22F6-40DF-8C8E-6B4EEE6558D0}"/>
              </a:ext>
            </a:extLst>
          </p:cNvPr>
          <p:cNvGrpSpPr>
            <a:grpSpLocks/>
          </p:cNvGrpSpPr>
          <p:nvPr/>
        </p:nvGrpSpPr>
        <p:grpSpPr bwMode="auto">
          <a:xfrm>
            <a:off x="1343025" y="3878263"/>
            <a:ext cx="9505950" cy="383148"/>
            <a:chOff x="-180975" y="3838015"/>
            <a:chExt cx="9505950" cy="383148"/>
          </a:xfrm>
        </p:grpSpPr>
        <p:sp>
          <p:nvSpPr>
            <p:cNvPr id="16413" name="Line 5">
              <a:extLst>
                <a:ext uri="{FF2B5EF4-FFF2-40B4-BE49-F238E27FC236}">
                  <a16:creationId xmlns="" xmlns:a16="http://schemas.microsoft.com/office/drawing/2014/main" id="{888D5E92-8947-41B5-9CD6-254A4EF168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975" y="4221163"/>
              <a:ext cx="9505950" cy="0"/>
            </a:xfrm>
            <a:prstGeom prst="line">
              <a:avLst/>
            </a:prstGeom>
            <a:noFill/>
            <a:ln w="762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ca-ES"/>
            </a:p>
          </p:txBody>
        </p:sp>
        <p:sp>
          <p:nvSpPr>
            <p:cNvPr id="16414" name="Text Box 59">
              <a:extLst>
                <a:ext uri="{FF2B5EF4-FFF2-40B4-BE49-F238E27FC236}">
                  <a16:creationId xmlns="" xmlns:a16="http://schemas.microsoft.com/office/drawing/2014/main" id="{C93E5A15-18DC-4BB1-86CB-FBE243CB0D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0555" y="3838015"/>
              <a:ext cx="1368425" cy="3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ca-ES">
                  <a:solidFill>
                    <a:schemeClr val="bg1"/>
                  </a:solidFill>
                </a:rPr>
                <a:t>N-340</a:t>
              </a:r>
            </a:p>
          </p:txBody>
        </p:sp>
      </p:grpSp>
      <p:sp>
        <p:nvSpPr>
          <p:cNvPr id="59" name="Text Box 58">
            <a:extLst>
              <a:ext uri="{FF2B5EF4-FFF2-40B4-BE49-F238E27FC236}">
                <a16:creationId xmlns="" xmlns:a16="http://schemas.microsoft.com/office/drawing/2014/main" id="{D76476AA-F86C-4CB9-A7B0-0072EFE4F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173289"/>
            <a:ext cx="1276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ca-ES">
                <a:solidFill>
                  <a:schemeClr val="bg1"/>
                </a:solidFill>
              </a:rPr>
              <a:t>Connectors</a:t>
            </a:r>
          </a:p>
        </p:txBody>
      </p:sp>
      <p:sp>
        <p:nvSpPr>
          <p:cNvPr id="60" name="Text Box 58">
            <a:extLst>
              <a:ext uri="{FF2B5EF4-FFF2-40B4-BE49-F238E27FC236}">
                <a16:creationId xmlns="" xmlns:a16="http://schemas.microsoft.com/office/drawing/2014/main" id="{269E19FC-F7DE-45F4-B134-AFBA1A67C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7888" y="2239964"/>
            <a:ext cx="1276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ca-ES">
                <a:solidFill>
                  <a:schemeClr val="bg1"/>
                </a:solidFill>
              </a:rPr>
              <a:t>Poblacions</a:t>
            </a:r>
          </a:p>
        </p:txBody>
      </p:sp>
      <p:sp>
        <p:nvSpPr>
          <p:cNvPr id="61" name="Text Box 58">
            <a:extLst>
              <a:ext uri="{FF2B5EF4-FFF2-40B4-BE49-F238E27FC236}">
                <a16:creationId xmlns="" xmlns:a16="http://schemas.microsoft.com/office/drawing/2014/main" id="{2575411D-6F9A-48BF-90BD-D856AAB89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863" y="2116139"/>
            <a:ext cx="1276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ca-ES">
                <a:solidFill>
                  <a:schemeClr val="bg1"/>
                </a:solidFill>
              </a:rPr>
              <a:t>Activitats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="" xmlns:a16="http://schemas.microsoft.com/office/drawing/2014/main" id="{8748B4AF-7B93-40CA-A033-43486D103000}"/>
              </a:ext>
            </a:extLst>
          </p:cNvPr>
          <p:cNvGrpSpPr>
            <a:grpSpLocks/>
          </p:cNvGrpSpPr>
          <p:nvPr/>
        </p:nvGrpSpPr>
        <p:grpSpPr bwMode="auto">
          <a:xfrm>
            <a:off x="1319213" y="4229100"/>
            <a:ext cx="9505951" cy="425450"/>
            <a:chOff x="-180975" y="4120320"/>
            <a:chExt cx="9505950" cy="426986"/>
          </a:xfrm>
        </p:grpSpPr>
        <p:sp>
          <p:nvSpPr>
            <p:cNvPr id="16411" name="Line 56">
              <a:extLst>
                <a:ext uri="{FF2B5EF4-FFF2-40B4-BE49-F238E27FC236}">
                  <a16:creationId xmlns="" xmlns:a16="http://schemas.microsoft.com/office/drawing/2014/main" id="{36125AEC-74FE-471D-8F76-89FD8DF76C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975" y="4547306"/>
              <a:ext cx="9505950" cy="0"/>
            </a:xfrm>
            <a:prstGeom prst="line">
              <a:avLst/>
            </a:prstGeom>
            <a:noFill/>
            <a:ln w="76200">
              <a:solidFill>
                <a:srgbClr val="EBD1A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ca-ES"/>
            </a:p>
          </p:txBody>
        </p:sp>
        <p:sp>
          <p:nvSpPr>
            <p:cNvPr id="16412" name="Text Box 58">
              <a:extLst>
                <a:ext uri="{FF2B5EF4-FFF2-40B4-BE49-F238E27FC236}">
                  <a16:creationId xmlns="" xmlns:a16="http://schemas.microsoft.com/office/drawing/2014/main" id="{B60C6D46-BC9C-4500-9A1C-1E7F66DA9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924" y="4120320"/>
              <a:ext cx="1808158" cy="3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ca-ES">
                  <a:solidFill>
                    <a:schemeClr val="bg1"/>
                  </a:solidFill>
                </a:rPr>
                <a:t>Transport públic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85C06C21-2DD1-4A2D-A225-F8CF1921DFF3}"/>
              </a:ext>
            </a:extLst>
          </p:cNvPr>
          <p:cNvGrpSpPr>
            <a:grpSpLocks/>
          </p:cNvGrpSpPr>
          <p:nvPr/>
        </p:nvGrpSpPr>
        <p:grpSpPr bwMode="auto">
          <a:xfrm>
            <a:off x="1376363" y="3484563"/>
            <a:ext cx="9505951" cy="449262"/>
            <a:chOff x="-37406" y="1101585"/>
            <a:chExt cx="9506720" cy="448977"/>
          </a:xfrm>
        </p:grpSpPr>
        <p:grpSp>
          <p:nvGrpSpPr>
            <p:cNvPr id="16407" name="Grupo 65">
              <a:extLst>
                <a:ext uri="{FF2B5EF4-FFF2-40B4-BE49-F238E27FC236}">
                  <a16:creationId xmlns="" xmlns:a16="http://schemas.microsoft.com/office/drawing/2014/main" id="{DBB9F7BA-4E6B-41AB-ACD3-75AC9B03E7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6636" y="1101585"/>
              <a:ext cx="9505950" cy="371513"/>
              <a:chOff x="-180975" y="3927118"/>
              <a:chExt cx="9505950" cy="371513"/>
            </a:xfrm>
          </p:grpSpPr>
          <p:sp>
            <p:nvSpPr>
              <p:cNvPr id="16409" name="Line 5">
                <a:extLst>
                  <a:ext uri="{FF2B5EF4-FFF2-40B4-BE49-F238E27FC236}">
                    <a16:creationId xmlns="" xmlns:a16="http://schemas.microsoft.com/office/drawing/2014/main" id="{6C2A7B60-BB39-48FD-A9A6-80A3FFAA41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80975" y="4293171"/>
                <a:ext cx="9505950" cy="0"/>
              </a:xfrm>
              <a:prstGeom prst="line">
                <a:avLst/>
              </a:prstGeom>
              <a:noFill/>
              <a:ln w="47625">
                <a:solidFill>
                  <a:srgbClr val="FF99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ca-ES"/>
              </a:p>
            </p:txBody>
          </p:sp>
          <p:sp>
            <p:nvSpPr>
              <p:cNvPr id="16410" name="Text Box 59">
                <a:extLst>
                  <a:ext uri="{FF2B5EF4-FFF2-40B4-BE49-F238E27FC236}">
                    <a16:creationId xmlns="" xmlns:a16="http://schemas.microsoft.com/office/drawing/2014/main" id="{C85B794C-F1B7-416C-BF48-B2C4665F79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99818" y="3927118"/>
                <a:ext cx="1368425" cy="371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ES" altLang="ca-ES">
                    <a:solidFill>
                      <a:schemeClr val="bg1"/>
                    </a:solidFill>
                  </a:rPr>
                  <a:t>tren</a:t>
                </a:r>
              </a:p>
            </p:txBody>
          </p:sp>
        </p:grpSp>
        <p:sp>
          <p:nvSpPr>
            <p:cNvPr id="16408" name="Line 5">
              <a:extLst>
                <a:ext uri="{FF2B5EF4-FFF2-40B4-BE49-F238E27FC236}">
                  <a16:creationId xmlns="" xmlns:a16="http://schemas.microsoft.com/office/drawing/2014/main" id="{56587906-2EF6-4C44-8891-4FF96D2BC8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7406" y="1550562"/>
              <a:ext cx="9505950" cy="0"/>
            </a:xfrm>
            <a:prstGeom prst="line">
              <a:avLst/>
            </a:prstGeom>
            <a:noFill/>
            <a:ln w="47625">
              <a:solidFill>
                <a:srgbClr val="FF99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ca-ES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2634DC7D-FB7A-48F2-9951-FA44753A3AA7}"/>
              </a:ext>
            </a:extLst>
          </p:cNvPr>
          <p:cNvGrpSpPr>
            <a:grpSpLocks/>
          </p:cNvGrpSpPr>
          <p:nvPr/>
        </p:nvGrpSpPr>
        <p:grpSpPr bwMode="auto">
          <a:xfrm>
            <a:off x="1423988" y="4900614"/>
            <a:ext cx="9505951" cy="371475"/>
            <a:chOff x="-99219" y="4901148"/>
            <a:chExt cx="9505950" cy="371513"/>
          </a:xfrm>
        </p:grpSpPr>
        <p:sp>
          <p:nvSpPr>
            <p:cNvPr id="16405" name="Line 57">
              <a:extLst>
                <a:ext uri="{FF2B5EF4-FFF2-40B4-BE49-F238E27FC236}">
                  <a16:creationId xmlns="" xmlns:a16="http://schemas.microsoft.com/office/drawing/2014/main" id="{8F0432C6-3A90-45E1-ACAA-C8CAF9D1A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99219" y="4916488"/>
              <a:ext cx="9505950" cy="0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ca-ES"/>
            </a:p>
          </p:txBody>
        </p:sp>
        <p:sp>
          <p:nvSpPr>
            <p:cNvPr id="16406" name="Text Box 59">
              <a:extLst>
                <a:ext uri="{FF2B5EF4-FFF2-40B4-BE49-F238E27FC236}">
                  <a16:creationId xmlns="" xmlns:a16="http://schemas.microsoft.com/office/drawing/2014/main" id="{0A9598C2-DF83-4147-879F-6886FC54B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0774" y="4901148"/>
              <a:ext cx="1368425" cy="3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ca-ES">
                  <a:solidFill>
                    <a:schemeClr val="bg1"/>
                  </a:solidFill>
                </a:rPr>
                <a:t>Via verda</a:t>
              </a: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5F2F788D-1C0B-4223-BE25-8DF3D17AB341}"/>
              </a:ext>
            </a:extLst>
          </p:cNvPr>
          <p:cNvGrpSpPr>
            <a:grpSpLocks/>
          </p:cNvGrpSpPr>
          <p:nvPr/>
        </p:nvGrpSpPr>
        <p:grpSpPr bwMode="auto">
          <a:xfrm>
            <a:off x="2424113" y="1887539"/>
            <a:ext cx="7632700" cy="2333625"/>
            <a:chOff x="900113" y="1887538"/>
            <a:chExt cx="7632700" cy="2333625"/>
          </a:xfrm>
        </p:grpSpPr>
        <p:sp>
          <p:nvSpPr>
            <p:cNvPr id="16399" name="Oval 6">
              <a:extLst>
                <a:ext uri="{FF2B5EF4-FFF2-40B4-BE49-F238E27FC236}">
                  <a16:creationId xmlns="" xmlns:a16="http://schemas.microsoft.com/office/drawing/2014/main" id="{98B2DFC7-B0E7-434B-805E-0C650F3F6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113" y="1892301"/>
              <a:ext cx="215900" cy="217488"/>
            </a:xfrm>
            <a:prstGeom prst="ellips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ca-ES" altLang="ca-ES"/>
            </a:p>
          </p:txBody>
        </p:sp>
        <p:sp>
          <p:nvSpPr>
            <p:cNvPr id="16400" name="Oval 8">
              <a:extLst>
                <a:ext uri="{FF2B5EF4-FFF2-40B4-BE49-F238E27FC236}">
                  <a16:creationId xmlns="" xmlns:a16="http://schemas.microsoft.com/office/drawing/2014/main" id="{1833170D-CC42-48CD-A76D-B4D27F454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1" y="1887538"/>
              <a:ext cx="215900" cy="217488"/>
            </a:xfrm>
            <a:prstGeom prst="ellips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ca-ES" altLang="ca-ES"/>
            </a:p>
          </p:txBody>
        </p:sp>
        <p:sp>
          <p:nvSpPr>
            <p:cNvPr id="16401" name="Oval 10">
              <a:extLst>
                <a:ext uri="{FF2B5EF4-FFF2-40B4-BE49-F238E27FC236}">
                  <a16:creationId xmlns="" xmlns:a16="http://schemas.microsoft.com/office/drawing/2014/main" id="{0746EC4F-D33E-4615-9D0F-E644499DC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6913" y="1892301"/>
              <a:ext cx="215900" cy="217488"/>
            </a:xfrm>
            <a:prstGeom prst="ellips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ca-ES" altLang="ca-ES"/>
            </a:p>
          </p:txBody>
        </p:sp>
        <p:sp>
          <p:nvSpPr>
            <p:cNvPr id="16402" name="Line 13">
              <a:extLst>
                <a:ext uri="{FF2B5EF4-FFF2-40B4-BE49-F238E27FC236}">
                  <a16:creationId xmlns="" xmlns:a16="http://schemas.microsoft.com/office/drawing/2014/main" id="{6152CD18-7209-4F09-B7EE-0EEDC79513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0125" y="2133600"/>
              <a:ext cx="0" cy="2087563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ca-ES"/>
            </a:p>
          </p:txBody>
        </p:sp>
        <p:sp>
          <p:nvSpPr>
            <p:cNvPr id="16403" name="Line 15">
              <a:extLst>
                <a:ext uri="{FF2B5EF4-FFF2-40B4-BE49-F238E27FC236}">
                  <a16:creationId xmlns="" xmlns:a16="http://schemas.microsoft.com/office/drawing/2014/main" id="{FB752EF7-AF84-4EA3-B56E-2FD91FF24F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1538" y="2124075"/>
              <a:ext cx="0" cy="2087563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ca-ES"/>
            </a:p>
          </p:txBody>
        </p:sp>
        <p:sp>
          <p:nvSpPr>
            <p:cNvPr id="16404" name="Line 17">
              <a:extLst>
                <a:ext uri="{FF2B5EF4-FFF2-40B4-BE49-F238E27FC236}">
                  <a16:creationId xmlns="" xmlns:a16="http://schemas.microsoft.com/office/drawing/2014/main" id="{C8E997B0-3164-4CCA-96CD-9EA85813A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1688" y="2133600"/>
              <a:ext cx="0" cy="2087563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ca-ES"/>
            </a:p>
          </p:txBody>
        </p:sp>
      </p:grpSp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4FE3A77F-0EF7-44BC-B329-62D89E7C6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20641"/>
            <a:ext cx="12072664" cy="1528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a-ES" altLang="ca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 model dual de la Plana i la costa penedesenca: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a-ES" altLang="ca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AP7-N340 i C32-C31</a:t>
            </a:r>
          </a:p>
        </p:txBody>
      </p:sp>
      <p:pic>
        <p:nvPicPr>
          <p:cNvPr id="13" name="I12">
            <a:hlinkClick r:id="" action="ppaction://media"/>
            <a:extLst>
              <a:ext uri="{FF2B5EF4-FFF2-40B4-BE49-F238E27FC236}">
                <a16:creationId xmlns="" xmlns:a16="http://schemas.microsoft.com/office/drawing/2014/main" id="{B05F4E5C-1539-42EF-9667-3859C31E42A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4">
                  <p14:trim st="1164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82688" y="7763391"/>
            <a:ext cx="609600" cy="609600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="" xmlns:a16="http://schemas.microsoft.com/office/drawing/2014/main" id="{5F0B0F54-6C79-4B0D-AA91-86D50A3C13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5128" b="91738" l="1439" r="95204">
                        <a14:foregroundMark x1="34772" y1="21652" x2="34772" y2="21652"/>
                        <a14:foregroundMark x1="52278" y1="7692" x2="52278" y2="7692"/>
                        <a14:foregroundMark x1="15348" y1="8832" x2="15348" y2="8832"/>
                        <a14:foregroundMark x1="18225" y1="27920" x2="18225" y2="27920"/>
                        <a14:foregroundMark x1="17266" y1="55271" x2="17266" y2="55271"/>
                        <a14:foregroundMark x1="38369" y1="64672" x2="38369" y2="64672"/>
                        <a14:foregroundMark x1="50839" y1="60114" x2="50839" y2="60114"/>
                        <a14:foregroundMark x1="66427" y1="55840" x2="66427" y2="55840"/>
                        <a14:foregroundMark x1="76978" y1="55271" x2="76978" y2="55271"/>
                        <a14:foregroundMark x1="79137" y1="51852" x2="79137" y2="51852"/>
                        <a14:foregroundMark x1="90408" y1="41595" x2="90408" y2="41595"/>
                        <a14:foregroundMark x1="62590" y1="19373" x2="62590" y2="19373"/>
                        <a14:foregroundMark x1="47962" y1="5413" x2="47962" y2="5413"/>
                        <a14:foregroundMark x1="89448" y1="56410" x2="89448" y2="56410"/>
                        <a14:foregroundMark x1="5755" y1="55271" x2="5755" y2="55271"/>
                        <a14:foregroundMark x1="94245" y1="36182" x2="94245" y2="36182"/>
                        <a14:foregroundMark x1="93285" y1="43590" x2="93285" y2="43590"/>
                        <a14:foregroundMark x1="91607" y1="90313" x2="91607" y2="90313"/>
                        <a14:foregroundMark x1="23022" y1="44729" x2="23022" y2="44729"/>
                        <a14:foregroundMark x1="21583" y1="45584" x2="21583" y2="45584"/>
                        <a14:foregroundMark x1="22542" y1="90598" x2="22542" y2="90598"/>
                        <a14:foregroundMark x1="12710" y1="91168" x2="12710" y2="91168"/>
                        <a14:foregroundMark x1="5276" y1="85185" x2="5276" y2="85185"/>
                        <a14:foregroundMark x1="19424" y1="89744" x2="19424" y2="89744"/>
                        <a14:foregroundMark x1="33094" y1="88604" x2="33094" y2="88604"/>
                        <a14:foregroundMark x1="41487" y1="85185" x2="41487" y2="85185"/>
                        <a14:foregroundMark x1="56115" y1="85470" x2="56115" y2="85470"/>
                        <a14:foregroundMark x1="65468" y1="85470" x2="65468" y2="85470"/>
                        <a14:foregroundMark x1="50839" y1="86040" x2="50839" y2="86040"/>
                        <a14:foregroundMark x1="72662" y1="85470" x2="72662" y2="85470"/>
                        <a14:foregroundMark x1="76259" y1="91738" x2="76259" y2="91738"/>
                        <a14:foregroundMark x1="82974" y1="85470" x2="82974" y2="85470"/>
                        <a14:foregroundMark x1="95444" y1="86040" x2="95444" y2="86040"/>
                        <a14:foregroundMark x1="1679" y1="91738" x2="1679" y2="91738"/>
                        <a14:backgroundMark x1="28297" y1="3989" x2="28297" y2="3989"/>
                        <a14:backgroundMark x1="68106" y1="5983" x2="68106" y2="5983"/>
                        <a14:backgroundMark x1="70983" y1="69516" x2="70983" y2="69516"/>
                        <a14:backgroundMark x1="49161" y1="87464" x2="49161" y2="87464"/>
                        <a14:backgroundMark x1="33813" y1="87464" x2="33813" y2="87464"/>
                        <a14:backgroundMark x1="64988" y1="87749" x2="64988" y2="87749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0704512" y="5643709"/>
            <a:ext cx="1152525" cy="9725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406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3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  <p:extLst mod="1">
    <p:ext uri="{E180D4A7-C9FB-4DFB-919C-405C955672EB}">
      <p14:showEvtLst xmlns="" xmlns:p14="http://schemas.microsoft.com/office/powerpoint/2010/main">
        <p14:playEvt time="3104" objId="13"/>
        <p14:stopEvt time="43771" objId="1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Mapa&#10;&#10;Descripción generada automáticamente">
            <a:extLst>
              <a:ext uri="{FF2B5EF4-FFF2-40B4-BE49-F238E27FC236}">
                <a16:creationId xmlns="" xmlns:a16="http://schemas.microsoft.com/office/drawing/2014/main" id="{AC03A5B0-A601-447A-86AC-B5EEDBCC89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700748" cy="6858000"/>
          </a:xfrm>
          <a:prstGeom prst="rect">
            <a:avLst/>
          </a:prstGeom>
        </p:spPr>
      </p:pic>
      <p:pic>
        <p:nvPicPr>
          <p:cNvPr id="21" name="Imagen 20" descr="Imagen que contiene luz, hombre, vuelo, papalote&#10;&#10;Descripción generada automáticamente">
            <a:extLst>
              <a:ext uri="{FF2B5EF4-FFF2-40B4-BE49-F238E27FC236}">
                <a16:creationId xmlns="" xmlns:a16="http://schemas.microsoft.com/office/drawing/2014/main" id="{90A666BB-4FD3-4C76-B214-0EC9C8670A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83432" y="3891916"/>
            <a:ext cx="4717316" cy="2966083"/>
          </a:xfrm>
          <a:prstGeom prst="rect">
            <a:avLst/>
          </a:prstGeom>
        </p:spPr>
      </p:pic>
      <p:pic>
        <p:nvPicPr>
          <p:cNvPr id="23" name="Imagen 22" descr="Imagen que contiene luz&#10;&#10;Descripción generada automáticamente">
            <a:extLst>
              <a:ext uri="{FF2B5EF4-FFF2-40B4-BE49-F238E27FC236}">
                <a16:creationId xmlns="" xmlns:a16="http://schemas.microsoft.com/office/drawing/2014/main" id="{2D59A75D-5278-42BD-B51B-1557243706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00944" y="5423072"/>
            <a:ext cx="4899804" cy="1434927"/>
          </a:xfrm>
          <a:prstGeom prst="rect">
            <a:avLst/>
          </a:prstGeom>
        </p:spPr>
      </p:pic>
      <p:pic>
        <p:nvPicPr>
          <p:cNvPr id="25" name="Imagen 24" descr="Imagen que contiene viendo, oscuro, papalote&#10;&#10;Descripción generada automáticamente">
            <a:extLst>
              <a:ext uri="{FF2B5EF4-FFF2-40B4-BE49-F238E27FC236}">
                <a16:creationId xmlns="" xmlns:a16="http://schemas.microsoft.com/office/drawing/2014/main" id="{A1340548-BD30-4763-9AE3-3C2B2CE8DB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890279" y="0"/>
            <a:ext cx="1503792" cy="645333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0F316081-E463-4DB1-8523-97D5AB9DA4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287688" y="2306734"/>
            <a:ext cx="1440160" cy="2466865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00DE422C-AD7C-4B1F-A485-551574C31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226" y="0"/>
            <a:ext cx="4498989" cy="674136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a-ES" altLang="ca-E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quatre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a-ES" altLang="ca-E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autopistes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a-ES" altLang="ca-E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Verdes</a:t>
            </a: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="" xmlns:a16="http://schemas.microsoft.com/office/drawing/2014/main" id="{1BDA7B48-C0B6-46D5-82B3-755A2184AA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5128" b="91738" l="1439" r="95204">
                        <a14:foregroundMark x1="34772" y1="21652" x2="34772" y2="21652"/>
                        <a14:foregroundMark x1="52278" y1="7692" x2="52278" y2="7692"/>
                        <a14:foregroundMark x1="15348" y1="8832" x2="15348" y2="8832"/>
                        <a14:foregroundMark x1="18225" y1="27920" x2="18225" y2="27920"/>
                        <a14:foregroundMark x1="17266" y1="55271" x2="17266" y2="55271"/>
                        <a14:foregroundMark x1="38369" y1="64672" x2="38369" y2="64672"/>
                        <a14:foregroundMark x1="50839" y1="60114" x2="50839" y2="60114"/>
                        <a14:foregroundMark x1="66427" y1="55840" x2="66427" y2="55840"/>
                        <a14:foregroundMark x1="76978" y1="55271" x2="76978" y2="55271"/>
                        <a14:foregroundMark x1="79137" y1="51852" x2="79137" y2="51852"/>
                        <a14:foregroundMark x1="90408" y1="41595" x2="90408" y2="41595"/>
                        <a14:foregroundMark x1="62590" y1="19373" x2="62590" y2="19373"/>
                        <a14:foregroundMark x1="47962" y1="5413" x2="47962" y2="5413"/>
                        <a14:foregroundMark x1="89448" y1="56410" x2="89448" y2="56410"/>
                        <a14:foregroundMark x1="5755" y1="55271" x2="5755" y2="55271"/>
                        <a14:foregroundMark x1="94245" y1="36182" x2="94245" y2="36182"/>
                        <a14:foregroundMark x1="93285" y1="43590" x2="93285" y2="43590"/>
                        <a14:foregroundMark x1="91607" y1="90313" x2="91607" y2="90313"/>
                        <a14:foregroundMark x1="23022" y1="44729" x2="23022" y2="44729"/>
                        <a14:foregroundMark x1="21583" y1="45584" x2="21583" y2="45584"/>
                        <a14:foregroundMark x1="22542" y1="90598" x2="22542" y2="90598"/>
                        <a14:foregroundMark x1="12710" y1="91168" x2="12710" y2="91168"/>
                        <a14:foregroundMark x1="5276" y1="85185" x2="5276" y2="85185"/>
                        <a14:foregroundMark x1="19424" y1="89744" x2="19424" y2="89744"/>
                        <a14:foregroundMark x1="33094" y1="88604" x2="33094" y2="88604"/>
                        <a14:foregroundMark x1="41487" y1="85185" x2="41487" y2="85185"/>
                        <a14:foregroundMark x1="56115" y1="85470" x2="56115" y2="85470"/>
                        <a14:foregroundMark x1="65468" y1="85470" x2="65468" y2="85470"/>
                        <a14:foregroundMark x1="50839" y1="86040" x2="50839" y2="86040"/>
                        <a14:foregroundMark x1="72662" y1="85470" x2="72662" y2="85470"/>
                        <a14:foregroundMark x1="76259" y1="91738" x2="76259" y2="91738"/>
                        <a14:foregroundMark x1="82974" y1="85470" x2="82974" y2="85470"/>
                        <a14:foregroundMark x1="95444" y1="86040" x2="95444" y2="86040"/>
                        <a14:foregroundMark x1="1679" y1="91738" x2="1679" y2="91738"/>
                        <a14:backgroundMark x1="28297" y1="3989" x2="28297" y2="3989"/>
                        <a14:backgroundMark x1="68106" y1="5983" x2="68106" y2="5983"/>
                        <a14:backgroundMark x1="70983" y1="69516" x2="70983" y2="69516"/>
                        <a14:backgroundMark x1="49161" y1="87464" x2="49161" y2="87464"/>
                        <a14:backgroundMark x1="33813" y1="87464" x2="33813" y2="87464"/>
                        <a14:backgroundMark x1="64988" y1="87749" x2="64988" y2="87749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0632504" y="5643709"/>
            <a:ext cx="1152127" cy="972544"/>
          </a:xfrm>
          <a:prstGeom prst="rect">
            <a:avLst/>
          </a:prstGeom>
        </p:spPr>
      </p:pic>
      <p:pic>
        <p:nvPicPr>
          <p:cNvPr id="29" name="I13b">
            <a:hlinkClick r:id="" action="ppaction://media"/>
            <a:extLst>
              <a:ext uri="{FF2B5EF4-FFF2-40B4-BE49-F238E27FC236}">
                <a16:creationId xmlns="" xmlns:a16="http://schemas.microsoft.com/office/drawing/2014/main" id="{0E16AF31-A427-4801-9DF5-D964106FF18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168696" y="78934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2294762"/>
      </p:ext>
    </p:extLst>
  </p:cSld>
  <p:clrMapOvr>
    <a:masterClrMapping/>
  </p:clrMapOvr>
  <p:transition spd="med" advClick="0" advTm="1025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5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video>
          </p:childTnLst>
        </p:cTn>
      </p:par>
    </p:tnLst>
    <p:bldLst>
      <p:bldP spid="2" grpId="0"/>
    </p:bldLst>
  </p:timing>
  <p:extLst>
    <p:ext uri="{E180D4A7-C9FB-4DFB-919C-405C955672EB}">
      <p14:showEvtLst xmlns="" xmlns:p14="http://schemas.microsoft.com/office/powerpoint/2010/main">
        <p14:playEvt time="8" objId="7"/>
        <p14:stopEvt time="30565" objId="7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6828DCEF-A52D-4230-AEC8-3F6B9C03A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352" y="1"/>
            <a:ext cx="2772308" cy="508518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ca-ES" altLang="ca-E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xarxa ferroviària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endParaRPr lang="ca-ES" altLang="ca-E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ca-ES" altLang="ca-E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estructura racional per la Vegueria</a:t>
            </a:r>
          </a:p>
        </p:txBody>
      </p:sp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="" xmlns:a16="http://schemas.microsoft.com/office/drawing/2014/main" id="{50D9A616-4138-414D-AA18-6D14D8E26E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5128" b="91738" l="1361" r="95465">
                        <a14:foregroundMark x1="34921" y1="21652" x2="34921" y2="21652"/>
                        <a14:foregroundMark x1="52381" y1="7692" x2="52381" y2="7692"/>
                        <a14:foregroundMark x1="15193" y1="8832" x2="15193" y2="8832"/>
                        <a14:foregroundMark x1="18141" y1="27920" x2="18141" y2="27920"/>
                        <a14:foregroundMark x1="17007" y1="55271" x2="17007" y2="55271"/>
                        <a14:foregroundMark x1="38322" y1="64672" x2="38322" y2="64672"/>
                        <a14:foregroundMark x1="50794" y1="60114" x2="50794" y2="60114"/>
                        <a14:foregroundMark x1="66667" y1="55840" x2="66667" y2="55840"/>
                        <a14:foregroundMark x1="77098" y1="55271" x2="77098" y2="55271"/>
                        <a14:foregroundMark x1="79138" y1="51852" x2="79138" y2="51852"/>
                        <a14:foregroundMark x1="90476" y1="41595" x2="90476" y2="41595"/>
                        <a14:foregroundMark x1="62585" y1="19373" x2="62585" y2="19373"/>
                        <a14:foregroundMark x1="48073" y1="5413" x2="48073" y2="5413"/>
                        <a14:foregroundMark x1="89569" y1="56410" x2="89569" y2="56410"/>
                        <a14:foregroundMark x1="5442" y1="55271" x2="5442" y2="55271"/>
                        <a14:foregroundMark x1="94558" y1="36182" x2="94558" y2="36182"/>
                        <a14:foregroundMark x1="93424" y1="43590" x2="93424" y2="43590"/>
                        <a14:foregroundMark x1="91837" y1="90313" x2="91837" y2="90313"/>
                        <a14:foregroundMark x1="22902" y1="44729" x2="22902" y2="44729"/>
                        <a14:foregroundMark x1="21542" y1="45584" x2="21542" y2="45584"/>
                        <a14:foregroundMark x1="22449" y1="90598" x2="22449" y2="90598"/>
                        <a14:foregroundMark x1="12698" y1="91168" x2="12698" y2="91168"/>
                        <a14:foregroundMark x1="4989" y1="85185" x2="4989" y2="85185"/>
                        <a14:foregroundMark x1="19501" y1="89744" x2="19501" y2="89744"/>
                        <a14:foregroundMark x1="33107" y1="88604" x2="33107" y2="88604"/>
                        <a14:foregroundMark x1="41497" y1="85185" x2="41497" y2="85185"/>
                        <a14:foregroundMark x1="56009" y1="85470" x2="56009" y2="85470"/>
                        <a14:foregroundMark x1="65533" y1="85470" x2="65533" y2="85470"/>
                        <a14:foregroundMark x1="51020" y1="86040" x2="51020" y2="86040"/>
                        <a14:foregroundMark x1="72562" y1="85470" x2="72562" y2="85470"/>
                        <a14:foregroundMark x1="76190" y1="91738" x2="76190" y2="91738"/>
                        <a14:foregroundMark x1="82993" y1="85470" x2="82993" y2="85470"/>
                        <a14:foregroundMark x1="95692" y1="86040" x2="95692" y2="86040"/>
                        <a14:foregroundMark x1="1361" y1="91738" x2="1361" y2="91738"/>
                        <a14:backgroundMark x1="28118" y1="3989" x2="28118" y2="3989"/>
                        <a14:backgroundMark x1="68027" y1="5983" x2="68027" y2="5983"/>
                        <a14:backgroundMark x1="70975" y1="69516" x2="70975" y2="69516"/>
                        <a14:backgroundMark x1="49206" y1="87464" x2="49206" y2="87464"/>
                        <a14:backgroundMark x1="33787" y1="87464" x2="33787" y2="87464"/>
                        <a14:backgroundMark x1="65079" y1="87749" x2="65079" y2="87749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0704512" y="5643709"/>
            <a:ext cx="1224136" cy="972544"/>
          </a:xfrm>
          <a:prstGeom prst="rect">
            <a:avLst/>
          </a:prstGeom>
        </p:spPr>
      </p:pic>
      <p:pic>
        <p:nvPicPr>
          <p:cNvPr id="4" name="Imagen 3" descr="Mapa&#10;&#10;Descripción generada automáticamente">
            <a:extLst>
              <a:ext uri="{FF2B5EF4-FFF2-40B4-BE49-F238E27FC236}">
                <a16:creationId xmlns="" xmlns:a16="http://schemas.microsoft.com/office/drawing/2014/main" id="{B122C9E2-C6A2-4297-A955-C83D274A6CA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83" y="147637"/>
            <a:ext cx="5419261" cy="656272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8BB6938C-9458-42B4-A6A3-1837C6DDDC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5928" t="80722"/>
          <a:stretch/>
        </p:blipFill>
        <p:spPr>
          <a:xfrm>
            <a:off x="1055440" y="5445225"/>
            <a:ext cx="4556100" cy="1265138"/>
          </a:xfrm>
          <a:prstGeom prst="rect">
            <a:avLst/>
          </a:prstGeom>
        </p:spPr>
      </p:pic>
      <p:pic>
        <p:nvPicPr>
          <p:cNvPr id="10" name="Imagen 9" descr="Imagen que contiene luz, hombre&#10;&#10;Descripción generada automáticamente">
            <a:extLst>
              <a:ext uri="{FF2B5EF4-FFF2-40B4-BE49-F238E27FC236}">
                <a16:creationId xmlns="" xmlns:a16="http://schemas.microsoft.com/office/drawing/2014/main" id="{DEF85D57-E351-489C-AB5C-5452F86D9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6289" t="43417"/>
          <a:stretch/>
        </p:blipFill>
        <p:spPr>
          <a:xfrm>
            <a:off x="1055440" y="2996952"/>
            <a:ext cx="4536504" cy="3713411"/>
          </a:xfrm>
          <a:prstGeom prst="rect">
            <a:avLst/>
          </a:prstGeom>
        </p:spPr>
      </p:pic>
      <p:pic>
        <p:nvPicPr>
          <p:cNvPr id="12" name="Imagen 11" descr="Imagen que contiene hombre, vuelo, papalote&#10;&#10;Descripción generada automáticamente">
            <a:extLst>
              <a:ext uri="{FF2B5EF4-FFF2-40B4-BE49-F238E27FC236}">
                <a16:creationId xmlns="" xmlns:a16="http://schemas.microsoft.com/office/drawing/2014/main" id="{7138089B-4DDA-4FDE-8605-F4B516E5717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9402" b="51097"/>
          <a:stretch/>
        </p:blipFill>
        <p:spPr>
          <a:xfrm>
            <a:off x="172683" y="764703"/>
            <a:ext cx="5419261" cy="2592289"/>
          </a:xfrm>
          <a:prstGeom prst="rect">
            <a:avLst/>
          </a:prstGeom>
        </p:spPr>
      </p:pic>
      <p:pic>
        <p:nvPicPr>
          <p:cNvPr id="14" name="Imagen 13" descr="Gráfico, Gráfico de líneas&#10;&#10;Descripción generada automáticamente">
            <a:extLst>
              <a:ext uri="{FF2B5EF4-FFF2-40B4-BE49-F238E27FC236}">
                <a16:creationId xmlns="" xmlns:a16="http://schemas.microsoft.com/office/drawing/2014/main" id="{73F6FCB0-E382-4953-B6EA-CF418653623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35360" y="2636912"/>
            <a:ext cx="5184576" cy="4073451"/>
          </a:xfrm>
          <a:prstGeom prst="rect">
            <a:avLst/>
          </a:prstGeom>
        </p:spPr>
      </p:pic>
      <p:pic>
        <p:nvPicPr>
          <p:cNvPr id="16" name="Imagen 15" descr="Imagen que contiene oscuro, luz, agua, iluminado&#10;&#10;Descripción generada automáticamente">
            <a:extLst>
              <a:ext uri="{FF2B5EF4-FFF2-40B4-BE49-F238E27FC236}">
                <a16:creationId xmlns="" xmlns:a16="http://schemas.microsoft.com/office/drawing/2014/main" id="{976F889C-471B-4764-BBBB-0994DFFB3F6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495600" y="1412775"/>
            <a:ext cx="1584176" cy="5112569"/>
          </a:xfrm>
          <a:prstGeom prst="rect">
            <a:avLst/>
          </a:prstGeom>
        </p:spPr>
      </p:pic>
      <p:pic>
        <p:nvPicPr>
          <p:cNvPr id="3" name="I14">
            <a:hlinkClick r:id="" action="ppaction://media"/>
            <a:extLst>
              <a:ext uri="{FF2B5EF4-FFF2-40B4-BE49-F238E27FC236}">
                <a16:creationId xmlns="" xmlns:a16="http://schemas.microsoft.com/office/drawing/2014/main" id="{D1524700-5879-436C-B07E-7F3959B8052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276375" y="70226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0192689"/>
      </p:ext>
    </p:extLst>
  </p:cSld>
  <p:clrMapOvr>
    <a:masterClrMapping/>
  </p:clrMapOvr>
  <p:transition spd="med" advClick="0" advTm="2541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1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6" grpId="0"/>
    </p:bldLst>
  </p:timing>
  <p:extLst>
    <p:ext uri="{E180D4A7-C9FB-4DFB-919C-405C955672EB}">
      <p14:showEvtLst xmlns="" xmlns:p14="http://schemas.microsoft.com/office/powerpoint/2010/main">
        <p14:playEvt time="8" objId="5"/>
        <p14:stopEvt time="29748" objId="5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A4E1F1C4-E2A5-4071-B69F-736F0E1E72D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93418" y="194556"/>
            <a:ext cx="4355975" cy="5719128"/>
          </a:xfrm>
          <a:effectLst/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altLang="ca-ES" sz="7200" dirty="0">
                <a:solidFill>
                  <a:srgbClr val="004821"/>
                </a:solidFill>
                <a:latin typeface="Arial Black" panose="020B0A04020102020204" pitchFamily="34" charset="0"/>
              </a:rPr>
              <a:t>Plans, </a:t>
            </a:r>
            <a:br>
              <a:rPr lang="ca-ES" altLang="ca-ES" sz="7200" dirty="0">
                <a:solidFill>
                  <a:srgbClr val="004821"/>
                </a:solidFill>
                <a:latin typeface="Arial Black" panose="020B0A04020102020204" pitchFamily="34" charset="0"/>
              </a:rPr>
            </a:br>
            <a:r>
              <a:rPr lang="ca-ES" altLang="ca-ES" sz="7200" dirty="0">
                <a:solidFill>
                  <a:srgbClr val="004821"/>
                </a:solidFill>
                <a:latin typeface="Arial Black" panose="020B0A04020102020204" pitchFamily="34" charset="0"/>
              </a:rPr>
              <a:t>sí. Gestió directa, millor!</a:t>
            </a:r>
            <a:br>
              <a:rPr lang="ca-ES" altLang="ca-ES" sz="7200" dirty="0">
                <a:solidFill>
                  <a:srgbClr val="004821"/>
                </a:solidFill>
                <a:latin typeface="Arial Black" panose="020B0A04020102020204" pitchFamily="34" charset="0"/>
              </a:rPr>
            </a:br>
            <a:endParaRPr lang="ca-ES" altLang="ca-ES" sz="2000" dirty="0">
              <a:solidFill>
                <a:srgbClr val="00482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B1EAEA45-AB90-4758-BBD2-B7D1497FED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96" y="166328"/>
            <a:ext cx="5059584" cy="6525344"/>
          </a:xfrm>
          <a:prstGeom prst="rect">
            <a:avLst/>
          </a:prstGeom>
        </p:spPr>
      </p:pic>
      <p:pic>
        <p:nvPicPr>
          <p:cNvPr id="5" name="I15">
            <a:hlinkClick r:id="" action="ppaction://media"/>
            <a:extLst>
              <a:ext uri="{FF2B5EF4-FFF2-40B4-BE49-F238E27FC236}">
                <a16:creationId xmlns="" xmlns:a16="http://schemas.microsoft.com/office/drawing/2014/main" id="{2FD8088A-EA78-4940-A269-17CBF70B540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>
                  <p14:trim st="590" end="1638.0884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79376" y="7029400"/>
            <a:ext cx="609600" cy="609600"/>
          </a:xfrm>
          <a:prstGeom prst="rect">
            <a:avLst/>
          </a:prstGeom>
        </p:spPr>
      </p:pic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="" xmlns:a16="http://schemas.microsoft.com/office/drawing/2014/main" id="{074B135E-6324-4B3C-8F9C-1D7960B266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5128" b="91738" l="1442" r="95192">
                        <a14:foregroundMark x1="34856" y1="21652" x2="34856" y2="21652"/>
                        <a14:foregroundMark x1="52404" y1="7692" x2="52404" y2="7692"/>
                        <a14:foregroundMark x1="15385" y1="8832" x2="15385" y2="8832"/>
                        <a14:foregroundMark x1="18269" y1="27920" x2="18269" y2="27920"/>
                        <a14:foregroundMark x1="17067" y1="55271" x2="17067" y2="55271"/>
                        <a14:foregroundMark x1="38221" y1="64672" x2="38221" y2="64672"/>
                        <a14:foregroundMark x1="50721" y1="60114" x2="50721" y2="60114"/>
                        <a14:foregroundMark x1="66587" y1="55840" x2="66587" y2="55840"/>
                        <a14:foregroundMark x1="77163" y1="55271" x2="77163" y2="55271"/>
                        <a14:foregroundMark x1="79087" y1="51852" x2="79087" y2="51852"/>
                        <a14:foregroundMark x1="90385" y1="41595" x2="90385" y2="41595"/>
                        <a14:foregroundMark x1="62500" y1="19373" x2="62500" y2="19373"/>
                        <a14:foregroundMark x1="48077" y1="5413" x2="48077" y2="5413"/>
                        <a14:foregroundMark x1="89423" y1="56410" x2="89423" y2="56410"/>
                        <a14:foregroundMark x1="5769" y1="55271" x2="5769" y2="55271"/>
                        <a14:foregroundMark x1="94471" y1="36182" x2="94471" y2="36182"/>
                        <a14:foregroundMark x1="93269" y1="43590" x2="93269" y2="43590"/>
                        <a14:foregroundMark x1="91827" y1="90313" x2="91827" y2="90313"/>
                        <a14:foregroundMark x1="23077" y1="44729" x2="23077" y2="44729"/>
                        <a14:foregroundMark x1="21635" y1="45584" x2="21635" y2="45584"/>
                        <a14:foregroundMark x1="22596" y1="90598" x2="22596" y2="90598"/>
                        <a14:foregroundMark x1="12740" y1="91168" x2="12740" y2="91168"/>
                        <a14:foregroundMark x1="5048" y1="85185" x2="5048" y2="85185"/>
                        <a14:foregroundMark x1="19471" y1="89744" x2="19471" y2="89744"/>
                        <a14:foregroundMark x1="33173" y1="88604" x2="33173" y2="88604"/>
                        <a14:foregroundMark x1="41587" y1="85185" x2="41587" y2="85185"/>
                        <a14:foregroundMark x1="56010" y1="85470" x2="56010" y2="85470"/>
                        <a14:foregroundMark x1="65385" y1="85470" x2="65385" y2="85470"/>
                        <a14:foregroundMark x1="50962" y1="86040" x2="50962" y2="86040"/>
                        <a14:foregroundMark x1="72596" y1="85470" x2="72596" y2="85470"/>
                        <a14:foregroundMark x1="76202" y1="91738" x2="76202" y2="91738"/>
                        <a14:foregroundMark x1="82933" y1="85470" x2="82933" y2="85470"/>
                        <a14:foregroundMark x1="95433" y1="86040" x2="95433" y2="86040"/>
                        <a14:foregroundMark x1="1683" y1="91738" x2="1683" y2="91738"/>
                        <a14:backgroundMark x1="28125" y1="3989" x2="28125" y2="3989"/>
                        <a14:backgroundMark x1="68029" y1="5983" x2="68029" y2="5983"/>
                        <a14:backgroundMark x1="70913" y1="69516" x2="70913" y2="69516"/>
                        <a14:backgroundMark x1="49279" y1="87464" x2="49279" y2="87464"/>
                        <a14:backgroundMark x1="33894" y1="87464" x2="33894" y2="87464"/>
                        <a14:backgroundMark x1="64904" y1="87749" x2="64904" y2="87749"/>
                      </a14:backgroundRemoval>
                    </a14:imgEffect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732983" y="5719128"/>
            <a:ext cx="1149685" cy="972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CFAF96E7-2916-409B-AD2B-70E8C7EF4FD0}"/>
              </a:ext>
            </a:extLst>
          </p:cNvPr>
          <p:cNvSpPr txBox="1">
            <a:spLocks noChangeArrowheads="1"/>
          </p:cNvSpPr>
          <p:nvPr/>
        </p:nvSpPr>
        <p:spPr>
          <a:xfrm>
            <a:off x="1377008" y="5021760"/>
            <a:ext cx="4355975" cy="18366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a-ES" altLang="ca-ES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ca-ES" altLang="ca-ES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ca-ES" altLang="ca-E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Pla Territorial Penedès</a:t>
            </a:r>
          </a:p>
        </p:txBody>
      </p:sp>
    </p:spTree>
    <p:extLst>
      <p:ext uri="{BB962C8B-B14F-4D97-AF65-F5344CB8AC3E}">
        <p14:creationId xmlns="" xmlns:p14="http://schemas.microsoft.com/office/powerpoint/2010/main" val="1422005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47400">
        <p:fade/>
      </p:transition>
    </mc:Choice>
    <mc:Fallback>
      <p:transition spd="med" advClick="0" advTm="474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46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050" grpId="0"/>
    </p:bldLst>
  </p:timing>
  <p:extLst>
    <p:ext uri="{E180D4A7-C9FB-4DFB-919C-405C955672EB}">
      <p14:showEvtLst xmlns="" xmlns:p14="http://schemas.microsoft.com/office/powerpoint/2010/main">
        <p14:playEvt time="14" objId="5"/>
        <p14:stopEvt time="48973" objId="5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48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A4E1F1C4-E2A5-4071-B69F-736F0E1E72D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1" y="0"/>
            <a:ext cx="3806929" cy="685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altLang="ca-ES" sz="9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Mobilitat</a:t>
            </a:r>
            <a:r>
              <a:rPr lang="ca-ES" altLang="ca-E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ca-ES" altLang="ca-E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ca-ES" altLang="ca-E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Pla Territorial Penedès</a:t>
            </a:r>
            <a:endParaRPr lang="ca-ES" altLang="ca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B1EAEA45-AB90-4758-BBD2-B7D1497FED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96" y="166328"/>
            <a:ext cx="5059584" cy="6525344"/>
          </a:xfrm>
          <a:prstGeom prst="rect">
            <a:avLst/>
          </a:prstGeom>
        </p:spPr>
      </p:pic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="" xmlns:a16="http://schemas.microsoft.com/office/drawing/2014/main" id="{5ABE3B31-3048-4C76-A9FF-85C1C941E4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05"/>
            <a:ext cx="12192000" cy="68281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5670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2215">
        <p:fade/>
      </p:transition>
    </mc:Choice>
    <mc:Fallback>
      <p:transition spd="med" advClick="0" advTm="22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5412E1CB283409421A34478DDDF97" ma:contentTypeVersion="12" ma:contentTypeDescription="Crea un document nou" ma:contentTypeScope="" ma:versionID="6aa15cb9f643e3de4070fe216abfd3a1">
  <xsd:schema xmlns:xsd="http://www.w3.org/2001/XMLSchema" xmlns:xs="http://www.w3.org/2001/XMLSchema" xmlns:p="http://schemas.microsoft.com/office/2006/metadata/properties" xmlns:ns2="f69b56b8-898b-490f-9462-2519a8cd8150" xmlns:ns3="188728ef-15fc-4d26-85c3-a1c39defadea" targetNamespace="http://schemas.microsoft.com/office/2006/metadata/properties" ma:root="true" ma:fieldsID="f072a6e9d6344017978bf9a4bda980c1" ns2:_="" ns3:_="">
    <xsd:import namespace="f69b56b8-898b-490f-9462-2519a8cd8150"/>
    <xsd:import namespace="188728ef-15fc-4d26-85c3-a1c39defad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b56b8-898b-490f-9462-2519a8cd8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728ef-15fc-4d26-85c3-a1c39defade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E36D98-167A-4460-81D2-5DEE90B488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9b56b8-898b-490f-9462-2519a8cd8150"/>
    <ds:schemaRef ds:uri="188728ef-15fc-4d26-85c3-a1c39defad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2845D3-56B9-4EC4-9459-EC1F8FB999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C2A93C-A93B-4952-BB50-4C5067AF5DB8}">
  <ds:schemaRefs>
    <ds:schemaRef ds:uri="http://purl.org/dc/dcmitype/"/>
    <ds:schemaRef ds:uri="188728ef-15fc-4d26-85c3-a1c39defade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f69b56b8-898b-490f-9462-2519a8cd8150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80</Words>
  <Application>Microsoft Office PowerPoint</Application>
  <PresentationFormat>Personalizado</PresentationFormat>
  <Paragraphs>29</Paragraphs>
  <Slides>8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Plans,  sí. Gestió directa, millor! </vt:lpstr>
      <vt:lpstr>Mobilitat Pla Territorial Penedès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Mobilitat Pla Territorial Penedès</dc:title>
  <dc:creator>Pau Batlle</dc:creator>
  <cp:lastModifiedBy>user</cp:lastModifiedBy>
  <cp:revision>67</cp:revision>
  <dcterms:created xsi:type="dcterms:W3CDTF">2020-11-18T05:27:43Z</dcterms:created>
  <dcterms:modified xsi:type="dcterms:W3CDTF">2020-11-26T14:23:07Z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0x0101004755412E1CB283409421A34478DDDF97</vt:lpwstr>
  </property>
</Properties>
</file>