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7"/>
  </p:notesMasterIdLst>
  <p:handoutMasterIdLst>
    <p:handoutMasterId r:id="rId8"/>
  </p:handoutMasterIdLst>
  <p:sldIdLst>
    <p:sldId id="338" r:id="rId2"/>
    <p:sldId id="321" r:id="rId3"/>
    <p:sldId id="330" r:id="rId4"/>
    <p:sldId id="331" r:id="rId5"/>
    <p:sldId id="339" r:id="rId6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38C6C-FBFC-44A5-BB7C-C5B2B23235B1}" v="67" dt="2019-11-11T11:24:20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11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 Trepat" userId="396f9ad4-174c-4787-81a8-0a10a701b455" providerId="ADAL" clId="{BDA78F25-5668-4DE8-A4B4-E37125435DB5}"/>
    <pc:docChg chg="undo custSel addSld delSld modSld sldOrd">
      <pc:chgData name="Eduard Trepat" userId="396f9ad4-174c-4787-81a8-0a10a701b455" providerId="ADAL" clId="{BDA78F25-5668-4DE8-A4B4-E37125435DB5}" dt="2019-11-11T11:24:20.706" v="2102" actId="14100"/>
      <pc:docMkLst>
        <pc:docMk/>
      </pc:docMkLst>
      <pc:sldChg chg="modSp">
        <pc:chgData name="Eduard Trepat" userId="396f9ad4-174c-4787-81a8-0a10a701b455" providerId="ADAL" clId="{BDA78F25-5668-4DE8-A4B4-E37125435DB5}" dt="2019-11-11T10:22:22.003" v="72" actId="1076"/>
        <pc:sldMkLst>
          <pc:docMk/>
          <pc:sldMk cId="0" sldId="256"/>
        </pc:sldMkLst>
        <pc:spChg chg="mod">
          <ac:chgData name="Eduard Trepat" userId="396f9ad4-174c-4787-81a8-0a10a701b455" providerId="ADAL" clId="{BDA78F25-5668-4DE8-A4B4-E37125435DB5}" dt="2019-11-11T10:16:06.510" v="29" actId="20577"/>
          <ac:spMkLst>
            <pc:docMk/>
            <pc:sldMk cId="0" sldId="256"/>
            <ac:spMk id="6" creationId="{929EB364-C55D-4BB6-AB8B-B6918090366D}"/>
          </ac:spMkLst>
        </pc:spChg>
        <pc:spChg chg="mod">
          <ac:chgData name="Eduard Trepat" userId="396f9ad4-174c-4787-81a8-0a10a701b455" providerId="ADAL" clId="{BDA78F25-5668-4DE8-A4B4-E37125435DB5}" dt="2019-11-11T10:22:22.003" v="72" actId="1076"/>
          <ac:spMkLst>
            <pc:docMk/>
            <pc:sldMk cId="0" sldId="256"/>
            <ac:spMk id="8195" creationId="{FB8B916E-E29A-4439-BD7F-3AD468BB4910}"/>
          </ac:spMkLst>
        </pc:spChg>
      </pc:sldChg>
      <pc:sldChg chg="modSp">
        <pc:chgData name="Eduard Trepat" userId="396f9ad4-174c-4787-81a8-0a10a701b455" providerId="ADAL" clId="{BDA78F25-5668-4DE8-A4B4-E37125435DB5}" dt="2019-11-11T10:25:03.581" v="209" actId="20577"/>
        <pc:sldMkLst>
          <pc:docMk/>
          <pc:sldMk cId="0" sldId="263"/>
        </pc:sldMkLst>
        <pc:spChg chg="mod">
          <ac:chgData name="Eduard Trepat" userId="396f9ad4-174c-4787-81a8-0a10a701b455" providerId="ADAL" clId="{BDA78F25-5668-4DE8-A4B4-E37125435DB5}" dt="2019-11-11T10:25:03.581" v="209" actId="20577"/>
          <ac:spMkLst>
            <pc:docMk/>
            <pc:sldMk cId="0" sldId="263"/>
            <ac:spMk id="10243" creationId="{8AF0E4CE-CE14-4C21-A702-46510F73CEA7}"/>
          </ac:spMkLst>
        </pc:spChg>
      </pc:sldChg>
      <pc:sldChg chg="del">
        <pc:chgData name="Eduard Trepat" userId="396f9ad4-174c-4787-81a8-0a10a701b455" providerId="ADAL" clId="{BDA78F25-5668-4DE8-A4B4-E37125435DB5}" dt="2019-11-11T10:23:26.569" v="101" actId="2696"/>
        <pc:sldMkLst>
          <pc:docMk/>
          <pc:sldMk cId="1431700167" sldId="296"/>
        </pc:sldMkLst>
      </pc:sldChg>
      <pc:sldChg chg="modSp">
        <pc:chgData name="Eduard Trepat" userId="396f9ad4-174c-4787-81a8-0a10a701b455" providerId="ADAL" clId="{BDA78F25-5668-4DE8-A4B4-E37125435DB5}" dt="2019-11-11T10:24:20.908" v="160" actId="20577"/>
        <pc:sldMkLst>
          <pc:docMk/>
          <pc:sldMk cId="1268065622" sldId="297"/>
        </pc:sldMkLst>
        <pc:spChg chg="mod">
          <ac:chgData name="Eduard Trepat" userId="396f9ad4-174c-4787-81a8-0a10a701b455" providerId="ADAL" clId="{BDA78F25-5668-4DE8-A4B4-E37125435DB5}" dt="2019-11-11T10:24:20.908" v="160" actId="20577"/>
          <ac:spMkLst>
            <pc:docMk/>
            <pc:sldMk cId="1268065622" sldId="297"/>
            <ac:spMk id="6146" creationId="{24C845F0-9C32-489E-91D1-9CE198DE4D68}"/>
          </ac:spMkLst>
        </pc:spChg>
      </pc:sldChg>
      <pc:sldChg chg="modSp ord">
        <pc:chgData name="Eduard Trepat" userId="396f9ad4-174c-4787-81a8-0a10a701b455" providerId="ADAL" clId="{BDA78F25-5668-4DE8-A4B4-E37125435DB5}" dt="2019-11-11T11:13:43.435" v="1829" actId="20577"/>
        <pc:sldMkLst>
          <pc:docMk/>
          <pc:sldMk cId="2842702230" sldId="298"/>
        </pc:sldMkLst>
        <pc:spChg chg="mod">
          <ac:chgData name="Eduard Trepat" userId="396f9ad4-174c-4787-81a8-0a10a701b455" providerId="ADAL" clId="{BDA78F25-5668-4DE8-A4B4-E37125435DB5}" dt="2019-11-11T11:13:43.435" v="1829" actId="20577"/>
          <ac:spMkLst>
            <pc:docMk/>
            <pc:sldMk cId="2842702230" sldId="298"/>
            <ac:spMk id="6146" creationId="{24C845F0-9C32-489E-91D1-9CE198DE4D68}"/>
          </ac:spMkLst>
        </pc:spChg>
      </pc:sldChg>
      <pc:sldChg chg="del">
        <pc:chgData name="Eduard Trepat" userId="396f9ad4-174c-4787-81a8-0a10a701b455" providerId="ADAL" clId="{BDA78F25-5668-4DE8-A4B4-E37125435DB5}" dt="2019-11-11T10:23:26.590" v="104" actId="2696"/>
        <pc:sldMkLst>
          <pc:docMk/>
          <pc:sldMk cId="730442827" sldId="299"/>
        </pc:sldMkLst>
      </pc:sldChg>
      <pc:sldChg chg="del">
        <pc:chgData name="Eduard Trepat" userId="396f9ad4-174c-4787-81a8-0a10a701b455" providerId="ADAL" clId="{BDA78F25-5668-4DE8-A4B4-E37125435DB5}" dt="2019-11-11T10:23:26.595" v="105" actId="2696"/>
        <pc:sldMkLst>
          <pc:docMk/>
          <pc:sldMk cId="493165724" sldId="300"/>
        </pc:sldMkLst>
      </pc:sldChg>
      <pc:sldChg chg="del">
        <pc:chgData name="Eduard Trepat" userId="396f9ad4-174c-4787-81a8-0a10a701b455" providerId="ADAL" clId="{BDA78F25-5668-4DE8-A4B4-E37125435DB5}" dt="2019-11-11T10:23:26.603" v="107" actId="2696"/>
        <pc:sldMkLst>
          <pc:docMk/>
          <pc:sldMk cId="4173792772" sldId="302"/>
        </pc:sldMkLst>
      </pc:sldChg>
      <pc:sldChg chg="del">
        <pc:chgData name="Eduard Trepat" userId="396f9ad4-174c-4787-81a8-0a10a701b455" providerId="ADAL" clId="{BDA78F25-5668-4DE8-A4B4-E37125435DB5}" dt="2019-11-11T10:23:26.600" v="106" actId="2696"/>
        <pc:sldMkLst>
          <pc:docMk/>
          <pc:sldMk cId="1767541944" sldId="303"/>
        </pc:sldMkLst>
      </pc:sldChg>
      <pc:sldChg chg="del">
        <pc:chgData name="Eduard Trepat" userId="396f9ad4-174c-4787-81a8-0a10a701b455" providerId="ADAL" clId="{BDA78F25-5668-4DE8-A4B4-E37125435DB5}" dt="2019-11-11T10:23:26.606" v="108" actId="2696"/>
        <pc:sldMkLst>
          <pc:docMk/>
          <pc:sldMk cId="3485127447" sldId="304"/>
        </pc:sldMkLst>
      </pc:sldChg>
      <pc:sldChg chg="del">
        <pc:chgData name="Eduard Trepat" userId="396f9ad4-174c-4787-81a8-0a10a701b455" providerId="ADAL" clId="{BDA78F25-5668-4DE8-A4B4-E37125435DB5}" dt="2019-11-11T10:23:26.609" v="109" actId="2696"/>
        <pc:sldMkLst>
          <pc:docMk/>
          <pc:sldMk cId="796603121" sldId="305"/>
        </pc:sldMkLst>
      </pc:sldChg>
      <pc:sldChg chg="del">
        <pc:chgData name="Eduard Trepat" userId="396f9ad4-174c-4787-81a8-0a10a701b455" providerId="ADAL" clId="{BDA78F25-5668-4DE8-A4B4-E37125435DB5}" dt="2019-11-11T10:23:26.623" v="113" actId="2696"/>
        <pc:sldMkLst>
          <pc:docMk/>
          <pc:sldMk cId="2204352564" sldId="313"/>
        </pc:sldMkLst>
      </pc:sldChg>
      <pc:sldChg chg="del">
        <pc:chgData name="Eduard Trepat" userId="396f9ad4-174c-4787-81a8-0a10a701b455" providerId="ADAL" clId="{BDA78F25-5668-4DE8-A4B4-E37125435DB5}" dt="2019-11-11T10:23:26.620" v="112" actId="2696"/>
        <pc:sldMkLst>
          <pc:docMk/>
          <pc:sldMk cId="1294547659" sldId="319"/>
        </pc:sldMkLst>
      </pc:sldChg>
      <pc:sldChg chg="modSp">
        <pc:chgData name="Eduard Trepat" userId="396f9ad4-174c-4787-81a8-0a10a701b455" providerId="ADAL" clId="{BDA78F25-5668-4DE8-A4B4-E37125435DB5}" dt="2019-11-11T10:23:59.341" v="134" actId="20577"/>
        <pc:sldMkLst>
          <pc:docMk/>
          <pc:sldMk cId="59526537" sldId="320"/>
        </pc:sldMkLst>
        <pc:spChg chg="mod">
          <ac:chgData name="Eduard Trepat" userId="396f9ad4-174c-4787-81a8-0a10a701b455" providerId="ADAL" clId="{BDA78F25-5668-4DE8-A4B4-E37125435DB5}" dt="2019-11-11T10:23:59.341" v="134" actId="20577"/>
          <ac:spMkLst>
            <pc:docMk/>
            <pc:sldMk cId="59526537" sldId="320"/>
            <ac:spMk id="6146" creationId="{24C845F0-9C32-489E-91D1-9CE198DE4D68}"/>
          </ac:spMkLst>
        </pc:spChg>
      </pc:sldChg>
      <pc:sldChg chg="del">
        <pc:chgData name="Eduard Trepat" userId="396f9ad4-174c-4787-81a8-0a10a701b455" providerId="ADAL" clId="{BDA78F25-5668-4DE8-A4B4-E37125435DB5}" dt="2019-11-11T10:23:26.617" v="111" actId="2696"/>
        <pc:sldMkLst>
          <pc:docMk/>
          <pc:sldMk cId="199172034" sldId="321"/>
        </pc:sldMkLst>
      </pc:sldChg>
      <pc:sldChg chg="del">
        <pc:chgData name="Eduard Trepat" userId="396f9ad4-174c-4787-81a8-0a10a701b455" providerId="ADAL" clId="{BDA78F25-5668-4DE8-A4B4-E37125435DB5}" dt="2019-11-11T10:23:26.581" v="102" actId="2696"/>
        <pc:sldMkLst>
          <pc:docMk/>
          <pc:sldMk cId="3598967435" sldId="324"/>
        </pc:sldMkLst>
      </pc:sldChg>
      <pc:sldChg chg="del">
        <pc:chgData name="Eduard Trepat" userId="396f9ad4-174c-4787-81a8-0a10a701b455" providerId="ADAL" clId="{BDA78F25-5668-4DE8-A4B4-E37125435DB5}" dt="2019-11-11T10:23:26.587" v="103" actId="2696"/>
        <pc:sldMkLst>
          <pc:docMk/>
          <pc:sldMk cId="204240275" sldId="325"/>
        </pc:sldMkLst>
      </pc:sldChg>
      <pc:sldChg chg="addSp delSp modSp ord">
        <pc:chgData name="Eduard Trepat" userId="396f9ad4-174c-4787-81a8-0a10a701b455" providerId="ADAL" clId="{BDA78F25-5668-4DE8-A4B4-E37125435DB5}" dt="2019-11-11T10:55:25.601" v="1070" actId="1076"/>
        <pc:sldMkLst>
          <pc:docMk/>
          <pc:sldMk cId="908654488" sldId="326"/>
        </pc:sldMkLst>
        <pc:spChg chg="add mod">
          <ac:chgData name="Eduard Trepat" userId="396f9ad4-174c-4787-81a8-0a10a701b455" providerId="ADAL" clId="{BDA78F25-5668-4DE8-A4B4-E37125435DB5}" dt="2019-11-11T10:54:37.268" v="1067" actId="20577"/>
          <ac:spMkLst>
            <pc:docMk/>
            <pc:sldMk cId="908654488" sldId="326"/>
            <ac:spMk id="11" creationId="{2D6C236C-C781-45B5-AF2D-5721025D315E}"/>
          </ac:spMkLst>
        </pc:spChg>
        <pc:spChg chg="mod">
          <ac:chgData name="Eduard Trepat" userId="396f9ad4-174c-4787-81a8-0a10a701b455" providerId="ADAL" clId="{BDA78F25-5668-4DE8-A4B4-E37125435DB5}" dt="2019-11-11T10:25:27.540" v="242" actId="20577"/>
          <ac:spMkLst>
            <pc:docMk/>
            <pc:sldMk cId="908654488" sldId="326"/>
            <ac:spMk id="6146" creationId="{24C845F0-9C32-489E-91D1-9CE198DE4D68}"/>
          </ac:spMkLst>
        </pc:spChg>
        <pc:graphicFrameChg chg="add del">
          <ac:chgData name="Eduard Trepat" userId="396f9ad4-174c-4787-81a8-0a10a701b455" providerId="ADAL" clId="{BDA78F25-5668-4DE8-A4B4-E37125435DB5}" dt="2019-11-11T10:27:05.646" v="292"/>
          <ac:graphicFrameMkLst>
            <pc:docMk/>
            <pc:sldMk cId="908654488" sldId="326"/>
            <ac:graphicFrameMk id="2" creationId="{36378487-6029-4400-9399-E1734697E408}"/>
          </ac:graphicFrameMkLst>
        </pc:graphicFrameChg>
        <pc:graphicFrameChg chg="add del mod">
          <ac:chgData name="Eduard Trepat" userId="396f9ad4-174c-4787-81a8-0a10a701b455" providerId="ADAL" clId="{BDA78F25-5668-4DE8-A4B4-E37125435DB5}" dt="2019-11-11T10:27:31.501" v="295" actId="478"/>
          <ac:graphicFrameMkLst>
            <pc:docMk/>
            <pc:sldMk cId="908654488" sldId="326"/>
            <ac:graphicFrameMk id="4" creationId="{67ABB5BE-0519-4F90-9A88-36898A2A2553}"/>
          </ac:graphicFrameMkLst>
        </pc:graphicFrameChg>
        <pc:graphicFrameChg chg="add del">
          <ac:chgData name="Eduard Trepat" userId="396f9ad4-174c-4787-81a8-0a10a701b455" providerId="ADAL" clId="{BDA78F25-5668-4DE8-A4B4-E37125435DB5}" dt="2019-11-11T10:27:47.310" v="297"/>
          <ac:graphicFrameMkLst>
            <pc:docMk/>
            <pc:sldMk cId="908654488" sldId="326"/>
            <ac:graphicFrameMk id="5" creationId="{F69C0BC2-4E61-4768-9601-B7F687671D7D}"/>
          </ac:graphicFrameMkLst>
        </pc:graphicFrameChg>
        <pc:graphicFrameChg chg="add mod modGraphic">
          <ac:chgData name="Eduard Trepat" userId="396f9ad4-174c-4787-81a8-0a10a701b455" providerId="ADAL" clId="{BDA78F25-5668-4DE8-A4B4-E37125435DB5}" dt="2019-11-11T10:55:25.601" v="1070" actId="1076"/>
          <ac:graphicFrameMkLst>
            <pc:docMk/>
            <pc:sldMk cId="908654488" sldId="326"/>
            <ac:graphicFrameMk id="8" creationId="{A55D3723-47B8-40B2-B975-A2788DA70837}"/>
          </ac:graphicFrameMkLst>
        </pc:graphicFrameChg>
        <pc:picChg chg="del mod">
          <ac:chgData name="Eduard Trepat" userId="396f9ad4-174c-4787-81a8-0a10a701b455" providerId="ADAL" clId="{BDA78F25-5668-4DE8-A4B4-E37125435DB5}" dt="2019-11-11T10:23:50.355" v="117" actId="478"/>
          <ac:picMkLst>
            <pc:docMk/>
            <pc:sldMk cId="908654488" sldId="326"/>
            <ac:picMk id="3" creationId="{BF3A9757-163D-4A06-86BC-F186DCECF1DB}"/>
          </ac:picMkLst>
        </pc:picChg>
      </pc:sldChg>
      <pc:sldChg chg="addSp modSp add">
        <pc:chgData name="Eduard Trepat" userId="396f9ad4-174c-4787-81a8-0a10a701b455" providerId="ADAL" clId="{BDA78F25-5668-4DE8-A4B4-E37125435DB5}" dt="2019-11-11T11:08:13.874" v="1701" actId="6549"/>
        <pc:sldMkLst>
          <pc:docMk/>
          <pc:sldMk cId="979108085" sldId="327"/>
        </pc:sldMkLst>
        <pc:spChg chg="add mod">
          <ac:chgData name="Eduard Trepat" userId="396f9ad4-174c-4787-81a8-0a10a701b455" providerId="ADAL" clId="{BDA78F25-5668-4DE8-A4B4-E37125435DB5}" dt="2019-11-11T11:08:13.874" v="1701" actId="6549"/>
          <ac:spMkLst>
            <pc:docMk/>
            <pc:sldMk cId="979108085" sldId="327"/>
            <ac:spMk id="8" creationId="{EEA5F982-1B07-4D55-A85B-B2E1F4B0F708}"/>
          </ac:spMkLst>
        </pc:spChg>
        <pc:spChg chg="mod">
          <ac:chgData name="Eduard Trepat" userId="396f9ad4-174c-4787-81a8-0a10a701b455" providerId="ADAL" clId="{BDA78F25-5668-4DE8-A4B4-E37125435DB5}" dt="2019-11-11T10:25:40.326" v="251" actId="20577"/>
          <ac:spMkLst>
            <pc:docMk/>
            <pc:sldMk cId="979108085" sldId="327"/>
            <ac:spMk id="6146" creationId="{24C845F0-9C32-489E-91D1-9CE198DE4D68}"/>
          </ac:spMkLst>
        </pc:spChg>
        <pc:graphicFrameChg chg="add mod modGraphic">
          <ac:chgData name="Eduard Trepat" userId="396f9ad4-174c-4787-81a8-0a10a701b455" providerId="ADAL" clId="{BDA78F25-5668-4DE8-A4B4-E37125435DB5}" dt="2019-11-11T11:04:09.297" v="1550" actId="1076"/>
          <ac:graphicFrameMkLst>
            <pc:docMk/>
            <pc:sldMk cId="979108085" sldId="327"/>
            <ac:graphicFrameMk id="2" creationId="{B52BA19E-5215-4CF4-A210-52E88E75E9AF}"/>
          </ac:graphicFrameMkLst>
        </pc:graphicFrameChg>
      </pc:sldChg>
      <pc:sldChg chg="del">
        <pc:chgData name="Eduard Trepat" userId="396f9ad4-174c-4787-81a8-0a10a701b455" providerId="ADAL" clId="{BDA78F25-5668-4DE8-A4B4-E37125435DB5}" dt="2019-11-11T10:23:26.625" v="114" actId="2696"/>
        <pc:sldMkLst>
          <pc:docMk/>
          <pc:sldMk cId="2522517574" sldId="327"/>
        </pc:sldMkLst>
      </pc:sldChg>
      <pc:sldChg chg="del">
        <pc:chgData name="Eduard Trepat" userId="396f9ad4-174c-4787-81a8-0a10a701b455" providerId="ADAL" clId="{BDA78F25-5668-4DE8-A4B4-E37125435DB5}" dt="2019-11-11T10:23:26.615" v="110" actId="2696"/>
        <pc:sldMkLst>
          <pc:docMk/>
          <pc:sldMk cId="602215536" sldId="328"/>
        </pc:sldMkLst>
      </pc:sldChg>
      <pc:sldChg chg="addSp delSp modSp add">
        <pc:chgData name="Eduard Trepat" userId="396f9ad4-174c-4787-81a8-0a10a701b455" providerId="ADAL" clId="{BDA78F25-5668-4DE8-A4B4-E37125435DB5}" dt="2019-11-11T11:09:48.684" v="1780" actId="20577"/>
        <pc:sldMkLst>
          <pc:docMk/>
          <pc:sldMk cId="3095477311" sldId="328"/>
        </pc:sldMkLst>
        <pc:spChg chg="add mod">
          <ac:chgData name="Eduard Trepat" userId="396f9ad4-174c-4787-81a8-0a10a701b455" providerId="ADAL" clId="{BDA78F25-5668-4DE8-A4B4-E37125435DB5}" dt="2019-11-11T11:09:48.684" v="1780" actId="20577"/>
          <ac:spMkLst>
            <pc:docMk/>
            <pc:sldMk cId="3095477311" sldId="328"/>
            <ac:spMk id="8" creationId="{1C160C31-855D-4398-AF04-1898F7AE4912}"/>
          </ac:spMkLst>
        </pc:spChg>
        <pc:spChg chg="mod">
          <ac:chgData name="Eduard Trepat" userId="396f9ad4-174c-4787-81a8-0a10a701b455" providerId="ADAL" clId="{BDA78F25-5668-4DE8-A4B4-E37125435DB5}" dt="2019-11-11T10:25:56.445" v="279" actId="20577"/>
          <ac:spMkLst>
            <pc:docMk/>
            <pc:sldMk cId="3095477311" sldId="328"/>
            <ac:spMk id="6146" creationId="{24C845F0-9C32-489E-91D1-9CE198DE4D68}"/>
          </ac:spMkLst>
        </pc:spChg>
        <pc:graphicFrameChg chg="add del">
          <ac:chgData name="Eduard Trepat" userId="396f9ad4-174c-4787-81a8-0a10a701b455" providerId="ADAL" clId="{BDA78F25-5668-4DE8-A4B4-E37125435DB5}" dt="2019-11-11T10:33:45.378" v="314"/>
          <ac:graphicFrameMkLst>
            <pc:docMk/>
            <pc:sldMk cId="3095477311" sldId="328"/>
            <ac:graphicFrameMk id="2" creationId="{59928681-8701-403C-A819-8FD46DC8592D}"/>
          </ac:graphicFrameMkLst>
        </pc:graphicFrameChg>
        <pc:graphicFrameChg chg="add mod modGraphic">
          <ac:chgData name="Eduard Trepat" userId="396f9ad4-174c-4787-81a8-0a10a701b455" providerId="ADAL" clId="{BDA78F25-5668-4DE8-A4B4-E37125435DB5}" dt="2019-11-11T10:35:18.155" v="327" actId="1076"/>
          <ac:graphicFrameMkLst>
            <pc:docMk/>
            <pc:sldMk cId="3095477311" sldId="328"/>
            <ac:graphicFrameMk id="3" creationId="{305D1E1A-00C9-4203-B1BD-AE9178E999CE}"/>
          </ac:graphicFrameMkLst>
        </pc:graphicFrameChg>
      </pc:sldChg>
      <pc:sldChg chg="addSp modSp add">
        <pc:chgData name="Eduard Trepat" userId="396f9ad4-174c-4787-81a8-0a10a701b455" providerId="ADAL" clId="{BDA78F25-5668-4DE8-A4B4-E37125435DB5}" dt="2019-11-11T11:11:04.057" v="1781" actId="1076"/>
        <pc:sldMkLst>
          <pc:docMk/>
          <pc:sldMk cId="2030559681" sldId="329"/>
        </pc:sldMkLst>
        <pc:spChg chg="mod">
          <ac:chgData name="Eduard Trepat" userId="396f9ad4-174c-4787-81a8-0a10a701b455" providerId="ADAL" clId="{BDA78F25-5668-4DE8-A4B4-E37125435DB5}" dt="2019-11-11T10:26:13.219" v="290" actId="20577"/>
          <ac:spMkLst>
            <pc:docMk/>
            <pc:sldMk cId="2030559681" sldId="329"/>
            <ac:spMk id="6146" creationId="{24C845F0-9C32-489E-91D1-9CE198DE4D68}"/>
          </ac:spMkLst>
        </pc:spChg>
        <pc:graphicFrameChg chg="add mod modGraphic">
          <ac:chgData name="Eduard Trepat" userId="396f9ad4-174c-4787-81a8-0a10a701b455" providerId="ADAL" clId="{BDA78F25-5668-4DE8-A4B4-E37125435DB5}" dt="2019-11-11T11:11:04.057" v="1781" actId="1076"/>
          <ac:graphicFrameMkLst>
            <pc:docMk/>
            <pc:sldMk cId="2030559681" sldId="329"/>
            <ac:graphicFrameMk id="2" creationId="{0EB7A0E2-F283-422D-B73F-54728D6F060C}"/>
          </ac:graphicFrameMkLst>
        </pc:graphicFrameChg>
      </pc:sldChg>
      <pc:sldChg chg="addSp delSp modSp add">
        <pc:chgData name="Eduard Trepat" userId="396f9ad4-174c-4787-81a8-0a10a701b455" providerId="ADAL" clId="{BDA78F25-5668-4DE8-A4B4-E37125435DB5}" dt="2019-11-11T11:16:39.212" v="1844" actId="20577"/>
        <pc:sldMkLst>
          <pc:docMk/>
          <pc:sldMk cId="3794248213" sldId="330"/>
        </pc:sldMkLst>
        <pc:spChg chg="add mod">
          <ac:chgData name="Eduard Trepat" userId="396f9ad4-174c-4787-81a8-0a10a701b455" providerId="ADAL" clId="{BDA78F25-5668-4DE8-A4B4-E37125435DB5}" dt="2019-11-11T11:16:39.212" v="1844" actId="20577"/>
          <ac:spMkLst>
            <pc:docMk/>
            <pc:sldMk cId="3794248213" sldId="330"/>
            <ac:spMk id="11" creationId="{1FD9AA1A-0CBD-4F04-A677-BE15CAC4FC45}"/>
          </ac:spMkLst>
        </pc:spChg>
        <pc:graphicFrameChg chg="del">
          <ac:chgData name="Eduard Trepat" userId="396f9ad4-174c-4787-81a8-0a10a701b455" providerId="ADAL" clId="{BDA78F25-5668-4DE8-A4B4-E37125435DB5}" dt="2019-11-11T10:37:56.476" v="338" actId="478"/>
          <ac:graphicFrameMkLst>
            <pc:docMk/>
            <pc:sldMk cId="3794248213" sldId="330"/>
            <ac:graphicFrameMk id="8" creationId="{A55D3723-47B8-40B2-B975-A2788DA70837}"/>
          </ac:graphicFrameMkLst>
        </pc:graphicFrameChg>
        <pc:picChg chg="add mod modCrop">
          <ac:chgData name="Eduard Trepat" userId="396f9ad4-174c-4787-81a8-0a10a701b455" providerId="ADAL" clId="{BDA78F25-5668-4DE8-A4B4-E37125435DB5}" dt="2019-11-11T10:56:16.089" v="1074" actId="1076"/>
          <ac:picMkLst>
            <pc:docMk/>
            <pc:sldMk cId="3794248213" sldId="330"/>
            <ac:picMk id="3" creationId="{B2EE13DD-A151-427D-BF28-E5EB29F3C837}"/>
          </ac:picMkLst>
        </pc:picChg>
        <pc:picChg chg="add del mod">
          <ac:chgData name="Eduard Trepat" userId="396f9ad4-174c-4787-81a8-0a10a701b455" providerId="ADAL" clId="{BDA78F25-5668-4DE8-A4B4-E37125435DB5}" dt="2019-11-11T10:38:59.500" v="353" actId="478"/>
          <ac:picMkLst>
            <pc:docMk/>
            <pc:sldMk cId="3794248213" sldId="330"/>
            <ac:picMk id="5" creationId="{430544AF-AC10-4D16-B51E-4D75D9851F84}"/>
          </ac:picMkLst>
        </pc:picChg>
      </pc:sldChg>
      <pc:sldChg chg="addSp delSp modSp add">
        <pc:chgData name="Eduard Trepat" userId="396f9ad4-174c-4787-81a8-0a10a701b455" providerId="ADAL" clId="{BDA78F25-5668-4DE8-A4B4-E37125435DB5}" dt="2019-11-11T11:02:47.569" v="1358" actId="14100"/>
        <pc:sldMkLst>
          <pc:docMk/>
          <pc:sldMk cId="1976866267" sldId="331"/>
        </pc:sldMkLst>
        <pc:spChg chg="add mod">
          <ac:chgData name="Eduard Trepat" userId="396f9ad4-174c-4787-81a8-0a10a701b455" providerId="ADAL" clId="{BDA78F25-5668-4DE8-A4B4-E37125435DB5}" dt="2019-11-11T11:02:47.569" v="1358" actId="14100"/>
          <ac:spMkLst>
            <pc:docMk/>
            <pc:sldMk cId="1976866267" sldId="331"/>
            <ac:spMk id="9" creationId="{5F61FBF9-18B0-43BF-84F9-532B4A0749F6}"/>
          </ac:spMkLst>
        </pc:spChg>
        <pc:picChg chg="del">
          <ac:chgData name="Eduard Trepat" userId="396f9ad4-174c-4787-81a8-0a10a701b455" providerId="ADAL" clId="{BDA78F25-5668-4DE8-A4B4-E37125435DB5}" dt="2019-11-11T10:39:04.980" v="355" actId="478"/>
          <ac:picMkLst>
            <pc:docMk/>
            <pc:sldMk cId="1976866267" sldId="331"/>
            <ac:picMk id="3" creationId="{B2EE13DD-A151-427D-BF28-E5EB29F3C837}"/>
          </ac:picMkLst>
        </pc:picChg>
        <pc:picChg chg="add mod modCrop">
          <ac:chgData name="Eduard Trepat" userId="396f9ad4-174c-4787-81a8-0a10a701b455" providerId="ADAL" clId="{BDA78F25-5668-4DE8-A4B4-E37125435DB5}" dt="2019-11-11T11:02:00.272" v="1300" actId="1076"/>
          <ac:picMkLst>
            <pc:docMk/>
            <pc:sldMk cId="1976866267" sldId="331"/>
            <ac:picMk id="4" creationId="{BDF22AD7-F499-4002-86F7-BE45FDB82CF4}"/>
          </ac:picMkLst>
        </pc:picChg>
      </pc:sldChg>
      <pc:sldChg chg="addSp delSp modSp add">
        <pc:chgData name="Eduard Trepat" userId="396f9ad4-174c-4787-81a8-0a10a701b455" providerId="ADAL" clId="{BDA78F25-5668-4DE8-A4B4-E37125435DB5}" dt="2019-11-11T11:13:01.353" v="1803" actId="14100"/>
        <pc:sldMkLst>
          <pc:docMk/>
          <pc:sldMk cId="3029564258" sldId="332"/>
        </pc:sldMkLst>
        <pc:spChg chg="add del mod">
          <ac:chgData name="Eduard Trepat" userId="396f9ad4-174c-4787-81a8-0a10a701b455" providerId="ADAL" clId="{BDA78F25-5668-4DE8-A4B4-E37125435DB5}" dt="2019-11-11T11:12:08.162" v="1792" actId="478"/>
          <ac:spMkLst>
            <pc:docMk/>
            <pc:sldMk cId="3029564258" sldId="332"/>
            <ac:spMk id="5" creationId="{04C76868-E461-4B58-9931-2F1C662E55D6}"/>
          </ac:spMkLst>
        </pc:spChg>
        <pc:spChg chg="add del mod">
          <ac:chgData name="Eduard Trepat" userId="396f9ad4-174c-4787-81a8-0a10a701b455" providerId="ADAL" clId="{BDA78F25-5668-4DE8-A4B4-E37125435DB5}" dt="2019-11-11T11:12:15.541" v="1796"/>
          <ac:spMkLst>
            <pc:docMk/>
            <pc:sldMk cId="3029564258" sldId="332"/>
            <ac:spMk id="8" creationId="{D1CDCDF3-AB04-419C-9B97-AD5A596CE819}"/>
          </ac:spMkLst>
        </pc:spChg>
        <pc:spChg chg="add del mod">
          <ac:chgData name="Eduard Trepat" userId="396f9ad4-174c-4787-81a8-0a10a701b455" providerId="ADAL" clId="{BDA78F25-5668-4DE8-A4B4-E37125435DB5}" dt="2019-11-11T11:12:05.739" v="1791" actId="478"/>
          <ac:spMkLst>
            <pc:docMk/>
            <pc:sldMk cId="3029564258" sldId="332"/>
            <ac:spMk id="9" creationId="{591AA856-57B4-4B77-8F2B-003C2B627965}"/>
          </ac:spMkLst>
        </pc:spChg>
        <pc:spChg chg="add del mod">
          <ac:chgData name="Eduard Trepat" userId="396f9ad4-174c-4787-81a8-0a10a701b455" providerId="ADAL" clId="{BDA78F25-5668-4DE8-A4B4-E37125435DB5}" dt="2019-11-11T11:12:25.836" v="1799" actId="478"/>
          <ac:spMkLst>
            <pc:docMk/>
            <pc:sldMk cId="3029564258" sldId="332"/>
            <ac:spMk id="10" creationId="{2191AE3D-907A-4EA8-A810-CB4E17357550}"/>
          </ac:spMkLst>
        </pc:spChg>
        <pc:spChg chg="mod">
          <ac:chgData name="Eduard Trepat" userId="396f9ad4-174c-4787-81a8-0a10a701b455" providerId="ADAL" clId="{BDA78F25-5668-4DE8-A4B4-E37125435DB5}" dt="2019-11-11T10:40:30.556" v="371" actId="20577"/>
          <ac:spMkLst>
            <pc:docMk/>
            <pc:sldMk cId="3029564258" sldId="332"/>
            <ac:spMk id="6146" creationId="{24C845F0-9C32-489E-91D1-9CE198DE4D68}"/>
          </ac:spMkLst>
        </pc:spChg>
        <pc:graphicFrameChg chg="add mod">
          <ac:chgData name="Eduard Trepat" userId="396f9ad4-174c-4787-81a8-0a10a701b455" providerId="ADAL" clId="{BDA78F25-5668-4DE8-A4B4-E37125435DB5}" dt="2019-11-11T11:12:54.561" v="1801" actId="1076"/>
          <ac:graphicFrameMkLst>
            <pc:docMk/>
            <pc:sldMk cId="3029564258" sldId="332"/>
            <ac:graphicFrameMk id="11" creationId="{0BFC9E6E-3DB3-4BAA-8826-EBE5F2A9BB84}"/>
          </ac:graphicFrameMkLst>
        </pc:graphicFrameChg>
        <pc:picChg chg="add mod modCrop">
          <ac:chgData name="Eduard Trepat" userId="396f9ad4-174c-4787-81a8-0a10a701b455" providerId="ADAL" clId="{BDA78F25-5668-4DE8-A4B4-E37125435DB5}" dt="2019-11-11T11:13:01.353" v="1803" actId="14100"/>
          <ac:picMkLst>
            <pc:docMk/>
            <pc:sldMk cId="3029564258" sldId="332"/>
            <ac:picMk id="3" creationId="{003984E7-DF05-46DC-9291-B11A8A88B4D7}"/>
          </ac:picMkLst>
        </pc:picChg>
        <pc:picChg chg="del">
          <ac:chgData name="Eduard Trepat" userId="396f9ad4-174c-4787-81a8-0a10a701b455" providerId="ADAL" clId="{BDA78F25-5668-4DE8-A4B4-E37125435DB5}" dt="2019-11-11T10:40:22.018" v="366" actId="478"/>
          <ac:picMkLst>
            <pc:docMk/>
            <pc:sldMk cId="3029564258" sldId="332"/>
            <ac:picMk id="4" creationId="{BDF22AD7-F499-4002-86F7-BE45FDB82CF4}"/>
          </ac:picMkLst>
        </pc:picChg>
      </pc:sldChg>
      <pc:sldChg chg="modSp add">
        <pc:chgData name="Eduard Trepat" userId="396f9ad4-174c-4787-81a8-0a10a701b455" providerId="ADAL" clId="{BDA78F25-5668-4DE8-A4B4-E37125435DB5}" dt="2019-11-11T11:03:36.947" v="1546" actId="20577"/>
        <pc:sldMkLst>
          <pc:docMk/>
          <pc:sldMk cId="3253559503" sldId="333"/>
        </pc:sldMkLst>
        <pc:spChg chg="mod">
          <ac:chgData name="Eduard Trepat" userId="396f9ad4-174c-4787-81a8-0a10a701b455" providerId="ADAL" clId="{BDA78F25-5668-4DE8-A4B4-E37125435DB5}" dt="2019-11-11T10:48:01.817" v="439" actId="5793"/>
          <ac:spMkLst>
            <pc:docMk/>
            <pc:sldMk cId="3253559503" sldId="333"/>
            <ac:spMk id="6146" creationId="{24C845F0-9C32-489E-91D1-9CE198DE4D68}"/>
          </ac:spMkLst>
        </pc:spChg>
        <pc:spChg chg="mod">
          <ac:chgData name="Eduard Trepat" userId="396f9ad4-174c-4787-81a8-0a10a701b455" providerId="ADAL" clId="{BDA78F25-5668-4DE8-A4B4-E37125435DB5}" dt="2019-11-11T11:03:36.947" v="1546" actId="20577"/>
          <ac:spMkLst>
            <pc:docMk/>
            <pc:sldMk cId="3253559503" sldId="333"/>
            <ac:spMk id="10243" creationId="{8AF0E4CE-CE14-4C21-A702-46510F73CEA7}"/>
          </ac:spMkLst>
        </pc:spChg>
      </pc:sldChg>
      <pc:sldChg chg="add">
        <pc:chgData name="Eduard Trepat" userId="396f9ad4-174c-4787-81a8-0a10a701b455" providerId="ADAL" clId="{BDA78F25-5668-4DE8-A4B4-E37125435DB5}" dt="2019-11-11T11:14:06.586" v="1830"/>
        <pc:sldMkLst>
          <pc:docMk/>
          <pc:sldMk cId="1145783208" sldId="334"/>
        </pc:sldMkLst>
      </pc:sldChg>
      <pc:sldChg chg="modSp add">
        <pc:chgData name="Eduard Trepat" userId="396f9ad4-174c-4787-81a8-0a10a701b455" providerId="ADAL" clId="{BDA78F25-5668-4DE8-A4B4-E37125435DB5}" dt="2019-11-11T11:24:20.706" v="2102" actId="14100"/>
        <pc:sldMkLst>
          <pc:docMk/>
          <pc:sldMk cId="1209408160" sldId="335"/>
        </pc:sldMkLst>
        <pc:spChg chg="mod">
          <ac:chgData name="Eduard Trepat" userId="396f9ad4-174c-4787-81a8-0a10a701b455" providerId="ADAL" clId="{BDA78F25-5668-4DE8-A4B4-E37125435DB5}" dt="2019-11-11T11:20:09.627" v="1902" actId="20577"/>
          <ac:spMkLst>
            <pc:docMk/>
            <pc:sldMk cId="1209408160" sldId="335"/>
            <ac:spMk id="6146" creationId="{24C845F0-9C32-489E-91D1-9CE198DE4D68}"/>
          </ac:spMkLst>
        </pc:spChg>
        <pc:spChg chg="mod">
          <ac:chgData name="Eduard Trepat" userId="396f9ad4-174c-4787-81a8-0a10a701b455" providerId="ADAL" clId="{BDA78F25-5668-4DE8-A4B4-E37125435DB5}" dt="2019-11-11T11:24:20.706" v="2102" actId="14100"/>
          <ac:spMkLst>
            <pc:docMk/>
            <pc:sldMk cId="1209408160" sldId="335"/>
            <ac:spMk id="10243" creationId="{8AF0E4CE-CE14-4C21-A702-46510F73CE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xmlns="" id="{08D6D640-6A38-4B31-9EFF-C0D721E7C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xmlns="" id="{FB3681E3-8517-4A12-82E0-F82272A228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36CD07-ADF4-488E-A910-32BB75929856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xmlns="" id="{3F702DE7-7661-42E3-B2F6-C8B285E39D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xmlns="" id="{65EFF2D2-6CFA-4E8E-99B0-93734FAF0E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A3A9C2-6E4F-4EDB-973C-0F06C4CB04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348135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xmlns="" id="{2AE17B87-C201-47CE-8359-B119DFAFF3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xmlns="" id="{E796CCBA-15C9-4140-82E9-213D93324F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A49A13-BB27-44FD-AD56-330BA53D90FB}" type="datetimeFigureOut">
              <a:rPr lang="ca-ES"/>
              <a:pPr>
                <a:defRPr/>
              </a:pPr>
              <a:t>05/10/2020</a:t>
            </a:fld>
            <a:endParaRPr lang="ca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xmlns="" id="{B9D0C77A-8161-49B9-A6F8-E67FCF068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xmlns="" id="{AA9C48B7-8735-4E52-AD5D-3D814C2F8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ca-ES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xmlns="" id="{2C0B85D3-7A2D-491D-A063-3A1F73E3ED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xmlns="" id="{DEA7AB10-1D45-4610-8C2C-83D2B6B26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157819-5DD5-4BB7-A953-001A7A39A775}" type="slidenum">
              <a:rPr lang="ca-ES" altLang="es-ES"/>
              <a:pPr>
                <a:defRPr/>
              </a:pPr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xmlns="" val="1151649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>
            <a:extLst>
              <a:ext uri="{FF2B5EF4-FFF2-40B4-BE49-F238E27FC236}">
                <a16:creationId xmlns:a16="http://schemas.microsoft.com/office/drawing/2014/main" xmlns="" id="{F00ADEDF-7E57-427B-AA75-72E1B1D792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>
            <a:extLst>
              <a:ext uri="{FF2B5EF4-FFF2-40B4-BE49-F238E27FC236}">
                <a16:creationId xmlns:a16="http://schemas.microsoft.com/office/drawing/2014/main" xmlns="" id="{E0E00FB6-F1E7-4AA9-BD5B-A430783A95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es-ES"/>
          </a:p>
        </p:txBody>
      </p:sp>
      <p:sp>
        <p:nvSpPr>
          <p:cNvPr id="9220" name="3 Marcador de número de diapositiva">
            <a:extLst>
              <a:ext uri="{FF2B5EF4-FFF2-40B4-BE49-F238E27FC236}">
                <a16:creationId xmlns:a16="http://schemas.microsoft.com/office/drawing/2014/main" xmlns="" id="{17627B6F-6F93-4D71-979D-B2D6249D1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79C61C-522D-4E3D-806E-71E08E0E5E39}" type="slidenum">
              <a:rPr lang="ca-ES" altLang="es-ES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a-ES" altLang="es-E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54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xmlns="" id="{775C81AD-4951-4FAA-9DB8-25B1F41549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xmlns="" id="{3FC1949D-8234-48C1-90CA-7421E5B35B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xmlns="" id="{16993800-2814-45C2-AD6F-5AD4407CD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59AE39-C996-44CF-89F6-6BC7A0A3EA8D}" type="slidenum">
              <a:rPr lang="ca-ES" altLang="es-ES">
                <a:latin typeface="Calibri" panose="020F0502020204030204" pitchFamily="34" charset="0"/>
              </a:rPr>
              <a:pPr/>
              <a:t>2</a:t>
            </a:fld>
            <a:endParaRPr lang="ca-ES" altLang="es-E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>
            <a:extLst>
              <a:ext uri="{FF2B5EF4-FFF2-40B4-BE49-F238E27FC236}">
                <a16:creationId xmlns:a16="http://schemas.microsoft.com/office/drawing/2014/main" xmlns="" id="{8753959D-5DD2-4768-82DF-1FC79255B8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>
            <a:extLst>
              <a:ext uri="{FF2B5EF4-FFF2-40B4-BE49-F238E27FC236}">
                <a16:creationId xmlns:a16="http://schemas.microsoft.com/office/drawing/2014/main" xmlns="" id="{833D6A7A-508C-4952-ACFA-9989B5D95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altLang="es-ES"/>
          </a:p>
        </p:txBody>
      </p:sp>
      <p:sp>
        <p:nvSpPr>
          <p:cNvPr id="43012" name="3 Marcador de número de diapositiva">
            <a:extLst>
              <a:ext uri="{FF2B5EF4-FFF2-40B4-BE49-F238E27FC236}">
                <a16:creationId xmlns:a16="http://schemas.microsoft.com/office/drawing/2014/main" xmlns="" id="{3830DB76-E3EC-47DF-8ABE-15CB74A67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08EED0-2A31-47B8-B509-EA50F98E4ECE}" type="slidenum">
              <a:rPr lang="ca-ES" altLang="es-ES"/>
              <a:pPr/>
              <a:t>3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xmlns="" val="66857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>
            <a:extLst>
              <a:ext uri="{FF2B5EF4-FFF2-40B4-BE49-F238E27FC236}">
                <a16:creationId xmlns:a16="http://schemas.microsoft.com/office/drawing/2014/main" xmlns="" id="{8753959D-5DD2-4768-82DF-1FC79255B8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>
            <a:extLst>
              <a:ext uri="{FF2B5EF4-FFF2-40B4-BE49-F238E27FC236}">
                <a16:creationId xmlns:a16="http://schemas.microsoft.com/office/drawing/2014/main" xmlns="" id="{833D6A7A-508C-4952-ACFA-9989B5D95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altLang="es-ES"/>
          </a:p>
        </p:txBody>
      </p:sp>
      <p:sp>
        <p:nvSpPr>
          <p:cNvPr id="43012" name="3 Marcador de número de diapositiva">
            <a:extLst>
              <a:ext uri="{FF2B5EF4-FFF2-40B4-BE49-F238E27FC236}">
                <a16:creationId xmlns:a16="http://schemas.microsoft.com/office/drawing/2014/main" xmlns="" id="{3830DB76-E3EC-47DF-8ABE-15CB74A67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308EED0-2A31-47B8-B509-EA50F98E4ECE}" type="slidenum">
              <a:rPr lang="ca-ES" altLang="es-ES"/>
              <a:pPr/>
              <a:t>4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xmlns="" val="131968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xmlns="" id="{775C81AD-4951-4FAA-9DB8-25B1F41549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xmlns="" id="{3FC1949D-8234-48C1-90CA-7421E5B35B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xmlns="" id="{16993800-2814-45C2-AD6F-5AD4407CD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59AE39-C996-44CF-89F6-6BC7A0A3EA8D}" type="slidenum">
              <a:rPr lang="ca-ES" altLang="es-ES">
                <a:latin typeface="Calibri" panose="020F0502020204030204" pitchFamily="34" charset="0"/>
              </a:rPr>
              <a:pPr/>
              <a:t>5</a:t>
            </a:fld>
            <a:endParaRPr lang="ca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93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3F0E4E4-D326-4341-8EEC-492A61B5B70E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1B89716-6547-48F9-B8CA-A76A26F11F5C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095C9A0-3D15-4F96-99D8-246178D0462F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E767D449-E489-4982-8963-D37FAF4C73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xmlns="" id="{B2320BEA-04A6-49FD-968D-6FDF881053E4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xmlns="" id="{45CFC984-A8CF-41C9-8C73-A21F5462A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endParaRPr lang="es-ES" alt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FB531542-0E23-46DF-AE61-B0458756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A50D-39A1-4215-A29F-AD48224E6D17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9DCA966-9662-42B4-BF3C-ACBF3AA7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6A910266-C4C3-46AC-87B7-5E965009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4EC93A83-AB16-48B8-835F-39CF2A60744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02962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686EC-4485-424F-A149-FF2FFC11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5D78-24B0-4493-9B78-5F1727229268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B92DD2-1A80-4F4E-A826-8511A77F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FCE4AD-E9D4-4856-B367-C003996B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29D0-E2C3-4B9B-8576-D6393E8EEB6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56609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8C4E5-17E6-4F33-9851-72FE6E31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8848-CABB-4F02-8649-75BDA8F8AD67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4A1B68-E3A7-48E5-B232-57A68BBE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ACE498-83F4-437F-AEEF-3A1BFEFB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7341-2C7F-414D-A125-C9F6FFF6799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97923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350694-2D20-4ACF-A8C2-3FF4F94D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A493-09AE-4B06-8BDE-8A4BE7E132C8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B2BD8A-50E8-4C76-AE69-F2FD3F38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159A0-5247-4B17-9759-B0660341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8D30-3A62-4D80-839A-F982910EA21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37751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F1E893B-B582-47B0-961F-F3796F65C092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C4C24377-B204-47B2-B82E-CDC7F33C52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xmlns="" id="{096C8072-FF67-4F01-8F43-28137FD16D06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xmlns="" id="{E87C8748-3BFD-4E26-97EA-E5352AF9B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endParaRPr lang="es-ES" alt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487ABC62-2A56-4E15-B47B-7B3A1B82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F5B7722-33D9-4B3A-8E9C-7FF1E0477009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623BB0E0-F8FD-48A2-82AA-8DD8F7D6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CF46F32-3A01-4DDA-8014-9FB85997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FE80569-9393-4F2F-86E6-5091BC7B6C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07872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9A7D1CB-9710-4CAD-A16B-E0A9A034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94A4-6657-4BD6-94DE-14C390B78BF8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CC000B3-04D9-49AF-9E0E-9F0F4754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2A6D79A-C15A-40BD-8BD0-2BE9BD86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84D5-EF23-4288-8F8B-C65A3CD7935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67304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52C383F-716A-49C3-8074-2D0B7D30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857A-BAD4-4ADC-9004-F26905DF4EB5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FF44C14-8081-4B2F-B197-1FD404BA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1211337-2328-4235-B2A5-CA284C82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7407-9B86-47AC-9F17-CF278EA47E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1087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1CF4DB4-8537-4AF2-959E-8FBD796D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3373-31A6-42D0-9E09-C9397927F272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E141F68-965E-47F1-B5A2-640CE668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21AB3FC-13ED-42AB-BD2E-F9663A42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40B7-4AB9-41F7-9B07-0C9A92685D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59226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068965D-7A90-41BC-BE70-16A3F1EB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51B0-B36E-48FD-AC29-35CFD3E4E21D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5CABC32-8180-480F-A7F9-62F79426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74C7B2B-82DC-4C1E-BF87-9F7A6EEA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3434-E85F-47FB-B4DF-996432F9BE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366325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BF832C5-9FFF-42A4-8674-756D9D2942A0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C68B1C58-A211-400A-9584-4D7DA9D5E0A8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xmlns="" id="{E0B9D193-D381-4AA2-965E-CC893858D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xmlns="" id="{E1D12814-BFEE-4C6E-8D87-035E127EBA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endParaRPr lang="es-ES" alt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3C4104D4-2B5B-43B2-8451-7958576F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42AC-BFEB-4695-B74D-149B2377CA2F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9F59FD0E-521D-4E61-A599-39E9210A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AAC492DF-2A6D-4B39-A671-47061674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8204-EE09-43BE-A4C7-24FAFD937DB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15968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3D2944A1-4486-4E44-B9E8-AAA4BF3E453E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xmlns="" id="{ECF0404A-E47F-423A-8989-B3C67C3D4238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>
              <a:extLst>
                <a:ext uri="{FF2B5EF4-FFF2-40B4-BE49-F238E27FC236}">
                  <a16:creationId xmlns:a16="http://schemas.microsoft.com/office/drawing/2014/main" xmlns="" id="{F438B721-3847-4768-9AA7-BA4603FD1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xmlns="" id="{A06EA478-15A5-4EBD-A05C-4CF60E732E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endParaRPr lang="es-ES" altLang="es-E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xmlns="" id="{909A9BCE-4188-4533-BAAD-AC0A24CA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9DCB-8A2D-40B4-8DC7-6DFC7DB7B367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5ACC51C-2DCD-4290-9C05-3613960B3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268BE-D3F9-47CA-8AE8-8965072A6D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xmlns="" val="29614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xmlns="" id="{1C7A3F33-CF5E-4328-BC84-1E9F0AF8C58E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BA4B0ED-51E0-4984-8179-2F7799EA89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xmlns="" id="{9A2A62BD-1D68-4B4C-9A46-18B10877E1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endParaRPr lang="es-ES" altLang="es-E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2D922D4-2D8E-48A5-BEEA-833DCB07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F8084671-CDED-4B85-895C-630914653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Editar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620A76-7B51-468F-9884-C64602EDC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C313C6-E9F7-4610-9DA3-406E81041ECB}" type="datetimeFigureOut">
              <a:rPr lang="es-ES"/>
              <a:pPr>
                <a:defRPr/>
              </a:pPr>
              <a:t>05/10/2020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6DCEC7-8662-4DC6-AEAF-159292344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B9A846-15D1-4C4D-A1DD-4CC037212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8B79FA3-1158-4467-847D-CD3A4D68EDF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5" r:id="rId2"/>
    <p:sldLayoutId id="2147483733" r:id="rId3"/>
    <p:sldLayoutId id="2147483726" r:id="rId4"/>
    <p:sldLayoutId id="2147483727" r:id="rId5"/>
    <p:sldLayoutId id="2147483728" r:id="rId6"/>
    <p:sldLayoutId id="2147483729" r:id="rId7"/>
    <p:sldLayoutId id="2147483734" r:id="rId8"/>
    <p:sldLayoutId id="2147483735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929EB364-C55D-4BB6-AB8B-B69180903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4705" y="1842047"/>
            <a:ext cx="7520880" cy="2141091"/>
          </a:xfrm>
        </p:spPr>
        <p:txBody>
          <a:bodyPr/>
          <a:lstStyle/>
          <a:p>
            <a:pPr algn="ctr"/>
            <a:r>
              <a:rPr lang="ca-ES" sz="4000" dirty="0"/>
              <a:t>Els espais agraris, </a:t>
            </a:r>
            <a:br>
              <a:rPr lang="ca-ES" sz="4000" dirty="0"/>
            </a:br>
            <a:r>
              <a:rPr lang="ca-ES" sz="4000" dirty="0"/>
              <a:t>una classificació del sòl especifica en la planificació territorial</a:t>
            </a:r>
            <a:endParaRPr lang="es-ES" sz="2800" dirty="0"/>
          </a:p>
        </p:txBody>
      </p:sp>
      <p:sp>
        <p:nvSpPr>
          <p:cNvPr id="8195" name="2 Subtítulo">
            <a:extLst>
              <a:ext uri="{FF2B5EF4-FFF2-40B4-BE49-F238E27FC236}">
                <a16:creationId xmlns:a16="http://schemas.microsoft.com/office/drawing/2014/main" xmlns="" id="{FB8B916E-E29A-4439-BD7F-3AD468BB49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80005" y="4535209"/>
            <a:ext cx="6174514" cy="79713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ca-ES" altLang="es-ES" sz="1600" i="1" dirty="0"/>
              <a:t>Eduard Trepat, geògraf i coordinador d’ARCA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ca-ES" altLang="es-ES" sz="1600" i="1" dirty="0"/>
              <a:t>08/10/2020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C2F7EF4-4293-4D76-9B3E-3D1F50177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851" y="5332343"/>
            <a:ext cx="1424588" cy="12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489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xmlns="" id="{0FD7F541-FE47-44E0-91FB-616DDDA8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8" y="308145"/>
            <a:ext cx="7772400" cy="456845"/>
          </a:xfrm>
        </p:spPr>
        <p:txBody>
          <a:bodyPr/>
          <a:lstStyle/>
          <a:p>
            <a:pPr eaLnBrk="1" hangingPunct="1"/>
            <a:r>
              <a:rPr lang="ca-ES" altLang="es-ES" sz="2400" b="1" u="sng" dirty="0" err="1"/>
              <a:t>Indicadors:Evolució</a:t>
            </a:r>
            <a:r>
              <a:rPr lang="ca-ES" altLang="es-ES" sz="2400" b="1" u="sng" dirty="0"/>
              <a:t> del protocol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xmlns="" id="{5D0D511C-3367-493E-831F-967653BF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41033"/>
            <a:ext cx="41576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xmlns="" id="{0BB87B8C-6217-4D04-A9AA-24675B98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01269"/>
            <a:ext cx="5046662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QuadreDeText 2">
            <a:extLst>
              <a:ext uri="{FF2B5EF4-FFF2-40B4-BE49-F238E27FC236}">
                <a16:creationId xmlns:a16="http://schemas.microsoft.com/office/drawing/2014/main" xmlns="" id="{5BFA8808-E87E-428F-9A5A-F065FE3A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875" y="4018062"/>
            <a:ext cx="1665287" cy="12003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800" dirty="0"/>
              <a:t>Definir paràmetres de càlcul i d'avaluació</a:t>
            </a:r>
          </a:p>
        </p:txBody>
      </p:sp>
      <p:sp>
        <p:nvSpPr>
          <p:cNvPr id="11" name="Clau de tancament 1">
            <a:extLst>
              <a:ext uri="{FF2B5EF4-FFF2-40B4-BE49-F238E27FC236}">
                <a16:creationId xmlns:a16="http://schemas.microsoft.com/office/drawing/2014/main" xmlns="" id="{FA95DD8E-ABD0-4033-AF3C-4A1855650674}"/>
              </a:ext>
            </a:extLst>
          </p:cNvPr>
          <p:cNvSpPr/>
          <p:nvPr/>
        </p:nvSpPr>
        <p:spPr>
          <a:xfrm>
            <a:off x="5046662" y="2923481"/>
            <a:ext cx="280988" cy="358933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a-ES"/>
          </a:p>
        </p:txBody>
      </p:sp>
      <p:sp>
        <p:nvSpPr>
          <p:cNvPr id="8" name="QuadreDeText 2">
            <a:extLst>
              <a:ext uri="{FF2B5EF4-FFF2-40B4-BE49-F238E27FC236}">
                <a16:creationId xmlns:a16="http://schemas.microsoft.com/office/drawing/2014/main" xmlns="" id="{0897A8CA-1D1C-4EF3-BC0D-B77ED89C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875" y="340859"/>
            <a:ext cx="3492423" cy="286232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a-ES" altLang="ca-ES" sz="1800" dirty="0"/>
              <a:t>Grup de Treball: consens.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DARP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DTS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Sindicats Agraris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Universitats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Observatori del Paisatge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Diputació de Barcelona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Centre Tecnològic Forestal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Fundació Món Rural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Fundació </a:t>
            </a:r>
            <a:r>
              <a:rPr lang="ca-ES" altLang="ca-ES" sz="1800" dirty="0" err="1"/>
              <a:t>Agroterritori</a:t>
            </a:r>
            <a:r>
              <a:rPr lang="ca-ES" altLang="ca-ES" sz="18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xmlns="" id="{051C7B03-3F7F-4B16-BF69-1953D428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88" y="160093"/>
            <a:ext cx="6153807" cy="1143000"/>
          </a:xfrm>
        </p:spPr>
        <p:txBody>
          <a:bodyPr/>
          <a:lstStyle/>
          <a:p>
            <a:r>
              <a:rPr lang="es-ES" sz="2200" b="1" u="sng" dirty="0" err="1">
                <a:cs typeface="Calibri"/>
              </a:rPr>
              <a:t>Indicadors</a:t>
            </a:r>
            <a:r>
              <a:rPr lang="es-ES" sz="2200" b="1" u="sng" dirty="0">
                <a:cs typeface="Calibri"/>
              </a:rPr>
              <a:t>: EL MODEL</a:t>
            </a:r>
            <a:endParaRPr lang="ca-ES" sz="2200" u="sng" dirty="0">
              <a:cs typeface="Calibri"/>
            </a:endParaRPr>
          </a:p>
          <a:p>
            <a:endParaRPr lang="ca-ES" altLang="es-ES" sz="2400" b="1" u="sng" dirty="0">
              <a:cs typeface="Calibri"/>
            </a:endParaRPr>
          </a:p>
        </p:txBody>
      </p:sp>
      <p:pic>
        <p:nvPicPr>
          <p:cNvPr id="7" name="Imagen 7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CF5FB991-8AFD-40F7-9605-E63961C2AF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79820"/>
            <a:ext cx="6211614" cy="5605022"/>
          </a:xfrm>
          <a:prstGeom prst="rect">
            <a:avLst/>
          </a:prstGeom>
        </p:spPr>
      </p:pic>
      <p:sp>
        <p:nvSpPr>
          <p:cNvPr id="5" name="QuadreDeText 2">
            <a:extLst>
              <a:ext uri="{FF2B5EF4-FFF2-40B4-BE49-F238E27FC236}">
                <a16:creationId xmlns:a16="http://schemas.microsoft.com/office/drawing/2014/main" xmlns="" id="{56E781E7-26B1-4E26-A380-77088D38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3052" y="964144"/>
            <a:ext cx="2423496" cy="175432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Que passa amb el canvi climàtic?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Quins indicadors han evolucionat? EL mapa de valor agronòmic del sòl.</a:t>
            </a:r>
          </a:p>
        </p:txBody>
      </p:sp>
    </p:spTree>
    <p:extLst>
      <p:ext uri="{BB962C8B-B14F-4D97-AF65-F5344CB8AC3E}">
        <p14:creationId xmlns:p14="http://schemas.microsoft.com/office/powerpoint/2010/main" xmlns="" val="406987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xmlns="" id="{051C7B03-3F7F-4B16-BF69-1953D428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37" y="230250"/>
            <a:ext cx="8342434" cy="1143000"/>
          </a:xfrm>
        </p:spPr>
        <p:txBody>
          <a:bodyPr/>
          <a:lstStyle/>
          <a:p>
            <a:r>
              <a:rPr lang="es-ES" sz="2200" b="1" u="sng" dirty="0" err="1">
                <a:cs typeface="Calibri"/>
              </a:rPr>
              <a:t>Indicadors</a:t>
            </a:r>
            <a:r>
              <a:rPr lang="es-ES" sz="2200" b="1" u="sng" dirty="0">
                <a:cs typeface="Calibri"/>
              </a:rPr>
              <a:t>: EL MAPA PROPOSTA, </a:t>
            </a:r>
            <a:r>
              <a:rPr lang="es-ES" sz="2200" b="1" u="sng" dirty="0" err="1">
                <a:cs typeface="Calibri"/>
              </a:rPr>
              <a:t>els</a:t>
            </a:r>
            <a:r>
              <a:rPr lang="es-ES" sz="2200" b="1" u="sng" dirty="0">
                <a:cs typeface="Calibri"/>
              </a:rPr>
              <a:t> reptes i les </a:t>
            </a:r>
            <a:r>
              <a:rPr lang="es-ES" sz="2200" b="1" u="sng" dirty="0" err="1">
                <a:cs typeface="Calibri"/>
              </a:rPr>
              <a:t>conclusions</a:t>
            </a:r>
            <a:endParaRPr lang="ca-ES" sz="2200" b="1" dirty="0">
              <a:cs typeface="Calibri"/>
            </a:endParaRPr>
          </a:p>
          <a:p>
            <a:endParaRPr lang="ca-ES" altLang="es-ES" sz="2400" b="1" u="sng" dirty="0">
              <a:cs typeface="Calibri"/>
            </a:endParaRPr>
          </a:p>
        </p:txBody>
      </p:sp>
      <p:pic>
        <p:nvPicPr>
          <p:cNvPr id="2" name="Imagen 2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xmlns="" id="{72FFFD33-4179-422B-A873-1E116FEEC7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9426" t="8260" r="19350" b="6643"/>
          <a:stretch/>
        </p:blipFill>
        <p:spPr>
          <a:xfrm>
            <a:off x="29206" y="974324"/>
            <a:ext cx="5386170" cy="5536341"/>
          </a:xfrm>
          <a:prstGeom prst="rect">
            <a:avLst/>
          </a:prstGeom>
        </p:spPr>
      </p:pic>
      <p:sp>
        <p:nvSpPr>
          <p:cNvPr id="5" name="QuadreDeText 2">
            <a:extLst>
              <a:ext uri="{FF2B5EF4-FFF2-40B4-BE49-F238E27FC236}">
                <a16:creationId xmlns:a16="http://schemas.microsoft.com/office/drawing/2014/main" xmlns="" id="{C387F24A-1F53-4A40-89A0-CB24E9B8A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255" y="1633633"/>
            <a:ext cx="3684233" cy="23083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L’escala! Cal una adaptació regional (Penedès i Ponent).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El mapa resultant no és definitiu. Els indicadors evolucionen i el mapa també. És un protocol.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El protocol identifica els SÒLS no els cultius ni el model productiu.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ca-ES" altLang="ca-ES" sz="1800" dirty="0"/>
          </a:p>
        </p:txBody>
      </p:sp>
    </p:spTree>
    <p:extLst>
      <p:ext uri="{BB962C8B-B14F-4D97-AF65-F5344CB8AC3E}">
        <p14:creationId xmlns:p14="http://schemas.microsoft.com/office/powerpoint/2010/main" xmlns="" val="291410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>
            <a:extLst>
              <a:ext uri="{FF2B5EF4-FFF2-40B4-BE49-F238E27FC236}">
                <a16:creationId xmlns:a16="http://schemas.microsoft.com/office/drawing/2014/main" xmlns="" id="{0FD7F541-FE47-44E0-91FB-616DDDA8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8" y="308145"/>
            <a:ext cx="7772400" cy="456845"/>
          </a:xfrm>
        </p:spPr>
        <p:txBody>
          <a:bodyPr/>
          <a:lstStyle/>
          <a:p>
            <a:pPr eaLnBrk="1" hangingPunct="1"/>
            <a:r>
              <a:rPr lang="ca-ES" altLang="es-ES" sz="2400" b="1" u="sng" dirty="0"/>
              <a:t>Planificació</a:t>
            </a:r>
          </a:p>
        </p:txBody>
      </p:sp>
      <p:sp>
        <p:nvSpPr>
          <p:cNvPr id="8" name="QuadreDeText 2">
            <a:extLst>
              <a:ext uri="{FF2B5EF4-FFF2-40B4-BE49-F238E27FC236}">
                <a16:creationId xmlns:a16="http://schemas.microsoft.com/office/drawing/2014/main" xmlns="" id="{0897A8CA-1D1C-4EF3-BC0D-B77ED89C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56" y="1291975"/>
            <a:ext cx="8033244" cy="230832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Diferenciar entre planificació, ordenació i plans sectorials (agrari, industrial, etc.).</a:t>
            </a:r>
          </a:p>
          <a:p>
            <a:pPr eaLnBrk="1" hangingPunct="1">
              <a:spcBef>
                <a:spcPct val="0"/>
              </a:spcBef>
              <a:buNone/>
            </a:pPr>
            <a:endParaRPr lang="ca-ES" altLang="ca-ES" sz="1800" dirty="0"/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La llei d’espais agraris. Té en compte els indicadors i preveu la realització d’un pla sectorial agrari i un mapa de valor del sòl agrari.</a:t>
            </a:r>
          </a:p>
          <a:p>
            <a:pPr eaLnBrk="1" hangingPunct="1">
              <a:spcBef>
                <a:spcPct val="0"/>
              </a:spcBef>
              <a:buNone/>
            </a:pPr>
            <a:endParaRPr lang="ca-ES" altLang="ca-ES" sz="1800" dirty="0"/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ca-ES" altLang="ca-ES" sz="1800" dirty="0"/>
              <a:t>El pla sectorial agrari: consensuat amb tots els actors que tenen a veure amb la producció d’aliments i l’administració ja marcarà aspectes concrets sobre l’agricultura i la ramaderia, etc.</a:t>
            </a:r>
          </a:p>
        </p:txBody>
      </p:sp>
      <p:sp>
        <p:nvSpPr>
          <p:cNvPr id="9" name="QuadreDeText 2">
            <a:extLst>
              <a:ext uri="{FF2B5EF4-FFF2-40B4-BE49-F238E27FC236}">
                <a16:creationId xmlns:a16="http://schemas.microsoft.com/office/drawing/2014/main" xmlns="" id="{ACE9BD78-53C8-494F-B8C3-DD332D244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56" y="3743692"/>
            <a:ext cx="8033244" cy="9233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a-ES" altLang="ca-ES" sz="1800" dirty="0"/>
              <a:t>EL QUE APORTA EL PTP DEL PENEDÈS ÉS QUE PER PRIMER COP ES TRACTA ELS ESPAIS AGRARIS COM UNA TIPOLOGIA DE SÒL ESPECÍFICA A DINS DELS ESPAIS OBERTS PER A LA SEVA PROTECCIÓ. </a:t>
            </a:r>
          </a:p>
        </p:txBody>
      </p:sp>
    </p:spTree>
    <p:extLst>
      <p:ext uri="{BB962C8B-B14F-4D97-AF65-F5344CB8AC3E}">
        <p14:creationId xmlns:p14="http://schemas.microsoft.com/office/powerpoint/2010/main" xmlns="" val="2258185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758</TotalTime>
  <Words>239</Words>
  <Application>Microsoft Office PowerPoint</Application>
  <PresentationFormat>Presentación en pantalla (4:3)</PresentationFormat>
  <Paragraphs>34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Letras en madera</vt:lpstr>
      <vt:lpstr>Els espais agraris,  una classificació del sòl especifica en la planificació territorial</vt:lpstr>
      <vt:lpstr>Indicadors:Evolució del protocol</vt:lpstr>
      <vt:lpstr>Indicadors: EL MODEL </vt:lpstr>
      <vt:lpstr>Indicadors: EL MAPA PROPOSTA, els reptes i les conclusions </vt:lpstr>
      <vt:lpstr>Planificació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Fals paradigma de la intocabilitat dels ecosistemes agroforestals catalans</dc:title>
  <dc:creator>Marc Costa Puigpelat</dc:creator>
  <cp:lastModifiedBy>user</cp:lastModifiedBy>
  <cp:revision>67</cp:revision>
  <cp:lastPrinted>2019-02-21T10:34:53Z</cp:lastPrinted>
  <dcterms:created xsi:type="dcterms:W3CDTF">2015-04-16T08:36:26Z</dcterms:created>
  <dcterms:modified xsi:type="dcterms:W3CDTF">2020-10-05T11:36:48Z</dcterms:modified>
</cp:coreProperties>
</file>