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458" r:id="rId5"/>
    <p:sldId id="459" r:id="rId6"/>
  </p:sldIdLst>
  <p:sldSz cx="13442950" cy="7561263"/>
  <p:notesSz cx="6858000" cy="9144000"/>
  <p:defaultTextStyle>
    <a:defPPr>
      <a:defRPr lang="ca-ES"/>
    </a:defPPr>
    <a:lvl1pPr marL="0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1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1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53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04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54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04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56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07" algn="l" defTabSz="99550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75" userDrawn="1">
          <p15:clr>
            <a:srgbClr val="A4A3A4"/>
          </p15:clr>
        </p15:guide>
        <p15:guide id="2" orient="horz" pos="2744" userDrawn="1">
          <p15:clr>
            <a:srgbClr val="A4A3A4"/>
          </p15:clr>
        </p15:guide>
        <p15:guide id="3" orient="horz" pos="4604" userDrawn="1">
          <p15:clr>
            <a:srgbClr val="A4A3A4"/>
          </p15:clr>
        </p15:guide>
        <p15:guide id="4" pos="3009" userDrawn="1">
          <p15:clr>
            <a:srgbClr val="A4A3A4"/>
          </p15:clr>
        </p15:guide>
        <p15:guide id="5" pos="1376" userDrawn="1">
          <p15:clr>
            <a:srgbClr val="A4A3A4"/>
          </p15:clr>
        </p15:guide>
        <p15:guide id="6" pos="5661" userDrawn="1">
          <p15:clr>
            <a:srgbClr val="A4A3A4"/>
          </p15:clr>
        </p15:guide>
        <p15:guide id="7" pos="423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icio Garcia, Ma. Pilar" initials="PGMP" lastIdx="1" clrIdx="0">
    <p:extLst>
      <p:ext uri="{19B8F6BF-5375-455C-9EA6-DF929625EA0E}">
        <p15:presenceInfo xmlns:p15="http://schemas.microsoft.com/office/powerpoint/2012/main" xmlns="" userId="Paricio Garcia, Ma. Pil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7933C"/>
    <a:srgbClr val="959393"/>
    <a:srgbClr val="B66128"/>
    <a:srgbClr val="9A8160"/>
    <a:srgbClr val="8C6F6E"/>
    <a:srgbClr val="AF9D79"/>
    <a:srgbClr val="6E7050"/>
    <a:srgbClr val="5C6992"/>
    <a:srgbClr val="5F724E"/>
    <a:srgbClr val="7085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79367" autoAdjust="0"/>
  </p:normalViewPr>
  <p:slideViewPr>
    <p:cSldViewPr snapToGrid="0">
      <p:cViewPr varScale="1">
        <p:scale>
          <a:sx n="42" d="100"/>
          <a:sy n="42" d="100"/>
        </p:scale>
        <p:origin x="-492" y="-108"/>
      </p:cViewPr>
      <p:guideLst>
        <p:guide orient="horz" pos="3175"/>
        <p:guide orient="horz" pos="2744"/>
        <p:guide orient="horz" pos="4604"/>
        <p:guide pos="3009"/>
        <p:guide pos="1376"/>
        <p:guide pos="5661"/>
        <p:guide pos="42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85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47AF-E0A4-4CBC-9C88-A65EC7C71E1E}" type="datetimeFigureOut">
              <a:rPr lang="ca-ES" smtClean="0"/>
              <a:pPr/>
              <a:t>26/11/2020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BD141-65B0-4C06-8F8B-7A9D99B7C44E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269268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0540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6336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2419" y="0"/>
            <a:ext cx="8480532" cy="75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809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055" y="852755"/>
            <a:ext cx="13005896" cy="598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715250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5412E1CB283409421A34478DDDF97" ma:contentTypeVersion="12" ma:contentTypeDescription="Crea un document nou" ma:contentTypeScope="" ma:versionID="6aa15cb9f643e3de4070fe216abfd3a1">
  <xsd:schema xmlns:xsd="http://www.w3.org/2001/XMLSchema" xmlns:xs="http://www.w3.org/2001/XMLSchema" xmlns:p="http://schemas.microsoft.com/office/2006/metadata/properties" xmlns:ns2="f69b56b8-898b-490f-9462-2519a8cd8150" xmlns:ns3="188728ef-15fc-4d26-85c3-a1c39defadea" targetNamespace="http://schemas.microsoft.com/office/2006/metadata/properties" ma:root="true" ma:fieldsID="f072a6e9d6344017978bf9a4bda980c1" ns2:_="" ns3:_="">
    <xsd:import namespace="f69b56b8-898b-490f-9462-2519a8cd8150"/>
    <xsd:import namespace="188728ef-15fc-4d26-85c3-a1c39def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b56b8-898b-490f-9462-2519a8cd8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728ef-15fc-4d26-85c3-a1c39defade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A3FC5E-F95F-487F-A97B-25CBD995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9b56b8-898b-490f-9462-2519a8cd8150"/>
    <ds:schemaRef ds:uri="188728ef-15fc-4d26-85c3-a1c39defa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3D53F6-39A2-4C02-9CF1-EBBCA7B98CF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69b56b8-898b-490f-9462-2519a8cd8150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9D317A-C43C-4BA5-B5F7-E75D019A12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6181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personalizado</vt:lpstr>
      <vt:lpstr>Diapositiva 1</vt:lpstr>
      <vt:lpstr>Diapositiva 2</vt:lpstr>
    </vt:vector>
  </TitlesOfParts>
  <Company>Generalitat de Catalunya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Massana Guitart, Elisabet</dc:creator>
  <cp:lastModifiedBy>user</cp:lastModifiedBy>
  <cp:revision>471</cp:revision>
  <dcterms:created xsi:type="dcterms:W3CDTF">2018-09-19T07:14:43Z</dcterms:created>
  <dcterms:modified xsi:type="dcterms:W3CDTF">2020-11-26T11:10:17Z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0x0101004755412E1CB283409421A34478DDDF97</vt:lpwstr>
  </property>
</Properties>
</file>